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9CA998-83E1-411D-8DEF-AFAD6968AD5D}">
          <p14:sldIdLst>
            <p14:sldId id="256"/>
            <p14:sldId id="257"/>
          </p14:sldIdLst>
        </p14:section>
        <p14:section name="Giới thiệu" id="{4E9A749A-E76B-4603-8C13-0EC6EAB02146}">
          <p14:sldIdLst>
            <p14:sldId id="258"/>
            <p14:sldId id="259"/>
          </p14:sldIdLst>
        </p14:section>
        <p14:section name="Các chức năng" id="{E629D322-AC90-4F7E-8901-92DBE5B06B27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3D441-8B22-4F07-9CE5-33C852E524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326BF-11A4-4283-AF8A-D77E8227FE34}">
      <dgm:prSet custT="1"/>
      <dgm:spPr/>
      <dgm:t>
        <a:bodyPr/>
        <a:lstStyle/>
        <a:p>
          <a:pPr algn="ctr"/>
          <a:r>
            <a:rPr lang="en-US" sz="2000" b="1" dirty="0"/>
            <a:t>GVHD: 	</a:t>
          </a:r>
          <a:r>
            <a:rPr lang="en-US" sz="2000" b="1" dirty="0" err="1"/>
            <a:t>Thầy</a:t>
          </a:r>
          <a:r>
            <a:rPr lang="en-US" sz="2000" b="1" dirty="0"/>
            <a:t> </a:t>
          </a:r>
          <a:r>
            <a:rPr lang="en-US" sz="2000" b="1" dirty="0" err="1"/>
            <a:t>Nguyễn</a:t>
          </a:r>
          <a:r>
            <a:rPr lang="en-US" sz="2000" b="1" dirty="0"/>
            <a:t> </a:t>
          </a:r>
          <a:r>
            <a:rPr lang="en-US" sz="2000" b="1" dirty="0" err="1"/>
            <a:t>Đỗ</a:t>
          </a:r>
          <a:r>
            <a:rPr lang="en-US" sz="2000" b="1" dirty="0"/>
            <a:t> </a:t>
          </a:r>
          <a:r>
            <a:rPr lang="en-US" sz="2000" b="1" dirty="0" err="1"/>
            <a:t>Thái</a:t>
          </a:r>
          <a:r>
            <a:rPr lang="en-US" sz="2000" b="1" dirty="0"/>
            <a:t> </a:t>
          </a:r>
          <a:r>
            <a:rPr lang="en-US" sz="2000" b="1" dirty="0" err="1"/>
            <a:t>Nguyên</a:t>
          </a:r>
          <a:endParaRPr lang="en-US" sz="2000" dirty="0"/>
        </a:p>
      </dgm:t>
    </dgm:pt>
    <dgm:pt modelId="{0FF210BC-C6BE-4BF8-A6BE-F87B57E3F97C}" type="parTrans" cxnId="{82AC4E7D-F249-47C2-B708-AC113E3E0385}">
      <dgm:prSet/>
      <dgm:spPr/>
      <dgm:t>
        <a:bodyPr/>
        <a:lstStyle/>
        <a:p>
          <a:endParaRPr lang="en-US"/>
        </a:p>
      </dgm:t>
    </dgm:pt>
    <dgm:pt modelId="{EC647774-7B38-4C1A-8A78-DE376E27A197}" type="sibTrans" cxnId="{82AC4E7D-F249-47C2-B708-AC113E3E0385}">
      <dgm:prSet/>
      <dgm:spPr/>
      <dgm:t>
        <a:bodyPr/>
        <a:lstStyle/>
        <a:p>
          <a:endParaRPr lang="en-US"/>
        </a:p>
      </dgm:t>
    </dgm:pt>
    <dgm:pt modelId="{93EB1A33-8A73-489C-B440-705F792F2FEF}">
      <dgm:prSet custT="1"/>
      <dgm:spPr/>
      <dgm:t>
        <a:bodyPr/>
        <a:lstStyle/>
        <a:p>
          <a:r>
            <a:rPr lang="en-US" sz="1800" b="1" dirty="0" err="1"/>
            <a:t>Nguyễn</a:t>
          </a:r>
          <a:r>
            <a:rPr lang="en-US" sz="1800" b="1" dirty="0"/>
            <a:t> </a:t>
          </a:r>
          <a:r>
            <a:rPr lang="en-US" sz="1800" b="1" dirty="0" err="1"/>
            <a:t>Tuấn</a:t>
          </a:r>
          <a:r>
            <a:rPr lang="en-US" sz="1800" b="1" dirty="0"/>
            <a:t> </a:t>
          </a:r>
          <a:r>
            <a:rPr lang="en-US" sz="1800" b="1" dirty="0" err="1"/>
            <a:t>Tiến</a:t>
          </a:r>
          <a:r>
            <a:rPr lang="en-US" sz="1800" b="1" dirty="0"/>
            <a:t>		4501104236</a:t>
          </a:r>
        </a:p>
      </dgm:t>
    </dgm:pt>
    <dgm:pt modelId="{162CDE27-B65E-4F41-B461-A0BB5495BC85}" type="parTrans" cxnId="{B2212E6F-530E-4C0F-B1C4-EAA2A5F4925D}">
      <dgm:prSet/>
      <dgm:spPr/>
      <dgm:t>
        <a:bodyPr/>
        <a:lstStyle/>
        <a:p>
          <a:endParaRPr lang="en-US"/>
        </a:p>
      </dgm:t>
    </dgm:pt>
    <dgm:pt modelId="{3191FAA6-CBC1-4338-BBBA-F256C8B16A56}" type="sibTrans" cxnId="{B2212E6F-530E-4C0F-B1C4-EAA2A5F4925D}">
      <dgm:prSet/>
      <dgm:spPr/>
      <dgm:t>
        <a:bodyPr/>
        <a:lstStyle/>
        <a:p>
          <a:endParaRPr lang="en-US"/>
        </a:p>
      </dgm:t>
    </dgm:pt>
    <dgm:pt modelId="{55444F56-660B-49CF-8505-BFB1A820AF0A}">
      <dgm:prSet custT="1"/>
      <dgm:spPr/>
      <dgm:t>
        <a:bodyPr/>
        <a:lstStyle/>
        <a:p>
          <a:r>
            <a:rPr lang="en-US" sz="1800" b="1" dirty="0" err="1"/>
            <a:t>Nguyễn</a:t>
          </a:r>
          <a:r>
            <a:rPr lang="en-US" sz="1800" b="1" dirty="0"/>
            <a:t> </a:t>
          </a:r>
          <a:r>
            <a:rPr lang="en-US" sz="1800" b="1" dirty="0" err="1"/>
            <a:t>Trường</a:t>
          </a:r>
          <a:r>
            <a:rPr lang="en-US" sz="1800" b="1" dirty="0"/>
            <a:t> </a:t>
          </a:r>
          <a:r>
            <a:rPr lang="en-US" sz="1800" b="1" dirty="0" err="1"/>
            <a:t>Công</a:t>
          </a:r>
          <a:r>
            <a:rPr lang="en-US" sz="1800" b="1" dirty="0"/>
            <a:t> Vinh	4501104279</a:t>
          </a:r>
          <a:endParaRPr lang="en-US" sz="1800" dirty="0"/>
        </a:p>
      </dgm:t>
    </dgm:pt>
    <dgm:pt modelId="{618056FE-6D8F-46E3-8B56-E3217C9E9473}" type="parTrans" cxnId="{40E72D4F-3787-49DA-904D-781DA5C49FC0}">
      <dgm:prSet/>
      <dgm:spPr/>
      <dgm:t>
        <a:bodyPr/>
        <a:lstStyle/>
        <a:p>
          <a:endParaRPr lang="en-US"/>
        </a:p>
      </dgm:t>
    </dgm:pt>
    <dgm:pt modelId="{F7C19187-9A73-4E83-BC48-4B16F5CD1799}" type="sibTrans" cxnId="{40E72D4F-3787-49DA-904D-781DA5C49FC0}">
      <dgm:prSet/>
      <dgm:spPr/>
      <dgm:t>
        <a:bodyPr/>
        <a:lstStyle/>
        <a:p>
          <a:endParaRPr lang="en-US"/>
        </a:p>
      </dgm:t>
    </dgm:pt>
    <dgm:pt modelId="{C00622B7-CF76-42F4-AD80-3C658E30D7CB}">
      <dgm:prSet custT="1"/>
      <dgm:spPr/>
      <dgm:t>
        <a:bodyPr/>
        <a:lstStyle/>
        <a:p>
          <a:pPr algn="ctr"/>
          <a:r>
            <a:rPr lang="en-US" sz="1800" b="1" dirty="0" err="1"/>
            <a:t>Lớp</a:t>
          </a:r>
          <a:r>
            <a:rPr lang="en-US" sz="1800" b="1" dirty="0"/>
            <a:t>: 	COMP130401</a:t>
          </a:r>
          <a:endParaRPr lang="en-US" sz="1800" dirty="0"/>
        </a:p>
      </dgm:t>
    </dgm:pt>
    <dgm:pt modelId="{6A5D07BF-D218-4FCE-9C58-5F5C39BA20C3}" type="parTrans" cxnId="{B1B222CB-2B4C-4F80-8D76-DC179A4908E2}">
      <dgm:prSet/>
      <dgm:spPr/>
      <dgm:t>
        <a:bodyPr/>
        <a:lstStyle/>
        <a:p>
          <a:endParaRPr lang="en-US"/>
        </a:p>
      </dgm:t>
    </dgm:pt>
    <dgm:pt modelId="{247808D2-002C-4F60-A158-3FC4570CB4A2}" type="sibTrans" cxnId="{B1B222CB-2B4C-4F80-8D76-DC179A4908E2}">
      <dgm:prSet/>
      <dgm:spPr/>
      <dgm:t>
        <a:bodyPr/>
        <a:lstStyle/>
        <a:p>
          <a:endParaRPr lang="en-US"/>
        </a:p>
      </dgm:t>
    </dgm:pt>
    <dgm:pt modelId="{DB3B0830-4B54-4039-8627-A8787D3CA680}">
      <dgm:prSet custT="1"/>
      <dgm:spPr/>
      <dgm:t>
        <a:bodyPr/>
        <a:lstStyle/>
        <a:p>
          <a:pPr algn="ctr"/>
          <a:r>
            <a:rPr lang="en-US" sz="2000" b="1" dirty="0" err="1"/>
            <a:t>Nhóm</a:t>
          </a:r>
          <a:r>
            <a:rPr lang="en-US" sz="2000" b="1" dirty="0"/>
            <a:t> </a:t>
          </a:r>
          <a:r>
            <a:rPr lang="en-US" sz="2000" b="1" dirty="0" err="1"/>
            <a:t>NoHope</a:t>
          </a:r>
          <a:r>
            <a:rPr lang="en-US" sz="1400" b="1" dirty="0"/>
            <a:t>	</a:t>
          </a:r>
          <a:endParaRPr lang="en-US" sz="1400" dirty="0"/>
        </a:p>
      </dgm:t>
    </dgm:pt>
    <dgm:pt modelId="{55E5ABAF-DD03-4BF4-8310-EBEB367E4B25}" type="sibTrans" cxnId="{1FCBB6BF-1FD5-40F9-A4FD-7A25380E0C7F}">
      <dgm:prSet/>
      <dgm:spPr/>
      <dgm:t>
        <a:bodyPr/>
        <a:lstStyle/>
        <a:p>
          <a:endParaRPr lang="en-US"/>
        </a:p>
      </dgm:t>
    </dgm:pt>
    <dgm:pt modelId="{B3FBC593-84A9-4505-9E43-454862CB4C34}" type="parTrans" cxnId="{1FCBB6BF-1FD5-40F9-A4FD-7A25380E0C7F}">
      <dgm:prSet/>
      <dgm:spPr/>
      <dgm:t>
        <a:bodyPr/>
        <a:lstStyle/>
        <a:p>
          <a:endParaRPr lang="en-US"/>
        </a:p>
      </dgm:t>
    </dgm:pt>
    <dgm:pt modelId="{FA80D5F2-718A-4D4C-A997-CE2FC20CF504}">
      <dgm:prSet custT="1"/>
      <dgm:spPr/>
      <dgm:t>
        <a:bodyPr/>
        <a:lstStyle/>
        <a:p>
          <a:r>
            <a:rPr lang="en-US" sz="1800" b="1" dirty="0" err="1"/>
            <a:t>Đỗ</a:t>
          </a:r>
          <a:r>
            <a:rPr lang="en-US" sz="1800" b="1" dirty="0"/>
            <a:t> Gia </a:t>
          </a:r>
          <a:r>
            <a:rPr lang="en-US" sz="1800" b="1" dirty="0" err="1"/>
            <a:t>Phúc</a:t>
          </a:r>
          <a:r>
            <a:rPr lang="en-US" sz="1800" b="1" dirty="0"/>
            <a:t> </a:t>
          </a:r>
          <a:r>
            <a:rPr lang="en-US" sz="1800" b="1" dirty="0" err="1"/>
            <a:t>Toàn</a:t>
          </a:r>
          <a:r>
            <a:rPr lang="en-US" sz="1800" b="1" dirty="0"/>
            <a:t>  		4501104245</a:t>
          </a:r>
          <a:endParaRPr lang="en-US" sz="1800" dirty="0"/>
        </a:p>
      </dgm:t>
    </dgm:pt>
    <dgm:pt modelId="{AD01E512-B8B6-46D2-B824-089F9A7B6D09}" type="parTrans" cxnId="{54B6B4E6-8396-42A4-94D8-EFE316D4EA0B}">
      <dgm:prSet/>
      <dgm:spPr/>
      <dgm:t>
        <a:bodyPr/>
        <a:lstStyle/>
        <a:p>
          <a:endParaRPr lang="en-US"/>
        </a:p>
      </dgm:t>
    </dgm:pt>
    <dgm:pt modelId="{E4954BE3-BE6B-482B-BDE0-81829E24E470}" type="sibTrans" cxnId="{54B6B4E6-8396-42A4-94D8-EFE316D4EA0B}">
      <dgm:prSet/>
      <dgm:spPr/>
      <dgm:t>
        <a:bodyPr/>
        <a:lstStyle/>
        <a:p>
          <a:endParaRPr lang="en-US"/>
        </a:p>
      </dgm:t>
    </dgm:pt>
    <dgm:pt modelId="{A3A34411-9129-40B5-ABFD-CFF6003D6A46}">
      <dgm:prSet custT="1"/>
      <dgm:spPr/>
      <dgm:t>
        <a:bodyPr/>
        <a:lstStyle/>
        <a:p>
          <a:r>
            <a:rPr lang="en-US" sz="1800" b="1" dirty="0"/>
            <a:t>Lê </a:t>
          </a:r>
          <a:r>
            <a:rPr lang="en-US" sz="1800" b="1" dirty="0" err="1"/>
            <a:t>Đức</a:t>
          </a:r>
          <a:r>
            <a:rPr lang="en-US" sz="1800" b="1" dirty="0"/>
            <a:t> </a:t>
          </a:r>
          <a:r>
            <a:rPr lang="en-US" sz="1800" b="1" dirty="0" err="1"/>
            <a:t>Duy</a:t>
          </a:r>
          <a:r>
            <a:rPr lang="en-US" sz="1800" b="1" dirty="0"/>
            <a:t>			4501104038</a:t>
          </a:r>
        </a:p>
      </dgm:t>
    </dgm:pt>
    <dgm:pt modelId="{EDACBA3E-89D2-4D36-BDDA-A66BF4E7AF3D}" type="parTrans" cxnId="{AD7546C7-0B38-4F26-BE51-FBD5252BA0BC}">
      <dgm:prSet/>
      <dgm:spPr/>
      <dgm:t>
        <a:bodyPr/>
        <a:lstStyle/>
        <a:p>
          <a:endParaRPr lang="en-US"/>
        </a:p>
      </dgm:t>
    </dgm:pt>
    <dgm:pt modelId="{673CB887-ADF3-47EC-A349-310817333329}" type="sibTrans" cxnId="{AD7546C7-0B38-4F26-BE51-FBD5252BA0BC}">
      <dgm:prSet/>
      <dgm:spPr/>
      <dgm:t>
        <a:bodyPr/>
        <a:lstStyle/>
        <a:p>
          <a:endParaRPr lang="en-US"/>
        </a:p>
      </dgm:t>
    </dgm:pt>
    <dgm:pt modelId="{39C3F029-B238-4F6C-ADA8-4EBBF92878AE}" type="pres">
      <dgm:prSet presAssocID="{EE43D441-8B22-4F07-9CE5-33C852E524D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C70D24-BFD7-43BE-B72F-97B5DA44D72F}" type="pres">
      <dgm:prSet presAssocID="{A99326BF-11A4-4283-AF8A-D77E8227FE34}" presName="parentLin" presStyleCnt="0"/>
      <dgm:spPr/>
    </dgm:pt>
    <dgm:pt modelId="{70672DA5-1FC4-41AF-B6CD-175013C425EB}" type="pres">
      <dgm:prSet presAssocID="{A99326BF-11A4-4283-AF8A-D77E8227FE3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E67FCDB-B10D-4CCF-A657-5ACEEEF42C34}" type="pres">
      <dgm:prSet presAssocID="{A99326BF-11A4-4283-AF8A-D77E8227FE3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92A8A0-88F3-4FB0-BB1A-53E1AC1E4332}" type="pres">
      <dgm:prSet presAssocID="{A99326BF-11A4-4283-AF8A-D77E8227FE34}" presName="negativeSpace" presStyleCnt="0"/>
      <dgm:spPr/>
    </dgm:pt>
    <dgm:pt modelId="{74CC880F-DEDD-4E38-9A43-EE21EB3EE79A}" type="pres">
      <dgm:prSet presAssocID="{A99326BF-11A4-4283-AF8A-D77E8227FE34}" presName="childText" presStyleLbl="conFgAcc1" presStyleIdx="0" presStyleCnt="3">
        <dgm:presLayoutVars>
          <dgm:bulletEnabled val="1"/>
        </dgm:presLayoutVars>
      </dgm:prSet>
      <dgm:spPr/>
    </dgm:pt>
    <dgm:pt modelId="{833F1D23-B897-4E26-998C-07C9228214C1}" type="pres">
      <dgm:prSet presAssocID="{EC647774-7B38-4C1A-8A78-DE376E27A197}" presName="spaceBetweenRectangles" presStyleCnt="0"/>
      <dgm:spPr/>
    </dgm:pt>
    <dgm:pt modelId="{52507AEC-16BC-4A6E-8337-EC0AC194D8D4}" type="pres">
      <dgm:prSet presAssocID="{DB3B0830-4B54-4039-8627-A8787D3CA680}" presName="parentLin" presStyleCnt="0"/>
      <dgm:spPr/>
    </dgm:pt>
    <dgm:pt modelId="{CBE2DB84-B0D4-40DD-B037-4A79C5512AA0}" type="pres">
      <dgm:prSet presAssocID="{DB3B0830-4B54-4039-8627-A8787D3CA68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C155EED-6527-4740-B232-42F6665E3EAC}" type="pres">
      <dgm:prSet presAssocID="{DB3B0830-4B54-4039-8627-A8787D3CA68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C4438-0CF3-4999-990C-03EB15D411F8}" type="pres">
      <dgm:prSet presAssocID="{DB3B0830-4B54-4039-8627-A8787D3CA680}" presName="negativeSpace" presStyleCnt="0"/>
      <dgm:spPr/>
    </dgm:pt>
    <dgm:pt modelId="{019EB723-6674-427A-9071-4F50BC45237E}" type="pres">
      <dgm:prSet presAssocID="{DB3B0830-4B54-4039-8627-A8787D3CA680}" presName="childText" presStyleLbl="conFgAcc1" presStyleIdx="1" presStyleCnt="3" custAng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937AC-4FC4-4712-8EE1-F65530252C5C}" type="pres">
      <dgm:prSet presAssocID="{55E5ABAF-DD03-4BF4-8310-EBEB367E4B25}" presName="spaceBetweenRectangles" presStyleCnt="0"/>
      <dgm:spPr/>
    </dgm:pt>
    <dgm:pt modelId="{2D5EADEB-0D89-423A-9C7C-D9FB5B6EC988}" type="pres">
      <dgm:prSet presAssocID="{C00622B7-CF76-42F4-AD80-3C658E30D7CB}" presName="parentLin" presStyleCnt="0"/>
      <dgm:spPr/>
    </dgm:pt>
    <dgm:pt modelId="{1D318C79-ED75-4F90-8E0F-E594101FA2F8}" type="pres">
      <dgm:prSet presAssocID="{C00622B7-CF76-42F4-AD80-3C658E30D7C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4EC0C803-D19D-4F64-9E5B-FC957F9E4D25}" type="pres">
      <dgm:prSet presAssocID="{C00622B7-CF76-42F4-AD80-3C658E30D7C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2FD611-7415-4CB9-BB25-872A19DA2FA5}" type="pres">
      <dgm:prSet presAssocID="{C00622B7-CF76-42F4-AD80-3C658E30D7CB}" presName="negativeSpace" presStyleCnt="0"/>
      <dgm:spPr/>
    </dgm:pt>
    <dgm:pt modelId="{7E1757E8-2997-40C5-B702-1DC81775B83F}" type="pres">
      <dgm:prSet presAssocID="{C00622B7-CF76-42F4-AD80-3C658E30D7C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9235790-F619-4361-83B1-C8E88D77C83A}" type="presOf" srcId="{DB3B0830-4B54-4039-8627-A8787D3CA680}" destId="{2C155EED-6527-4740-B232-42F6665E3EAC}" srcOrd="1" destOrd="0" presId="urn:microsoft.com/office/officeart/2005/8/layout/list1"/>
    <dgm:cxn modelId="{AD7546C7-0B38-4F26-BE51-FBD5252BA0BC}" srcId="{DB3B0830-4B54-4039-8627-A8787D3CA680}" destId="{A3A34411-9129-40B5-ABFD-CFF6003D6A46}" srcOrd="0" destOrd="0" parTransId="{EDACBA3E-89D2-4D36-BDDA-A66BF4E7AF3D}" sibTransId="{673CB887-ADF3-47EC-A349-310817333329}"/>
    <dgm:cxn modelId="{1FCBB6BF-1FD5-40F9-A4FD-7A25380E0C7F}" srcId="{EE43D441-8B22-4F07-9CE5-33C852E524DF}" destId="{DB3B0830-4B54-4039-8627-A8787D3CA680}" srcOrd="1" destOrd="0" parTransId="{B3FBC593-84A9-4505-9E43-454862CB4C34}" sibTransId="{55E5ABAF-DD03-4BF4-8310-EBEB367E4B25}"/>
    <dgm:cxn modelId="{82AC4E7D-F249-47C2-B708-AC113E3E0385}" srcId="{EE43D441-8B22-4F07-9CE5-33C852E524DF}" destId="{A99326BF-11A4-4283-AF8A-D77E8227FE34}" srcOrd="0" destOrd="0" parTransId="{0FF210BC-C6BE-4BF8-A6BE-F87B57E3F97C}" sibTransId="{EC647774-7B38-4C1A-8A78-DE376E27A197}"/>
    <dgm:cxn modelId="{F156F870-4753-4345-A17A-12237AB6E099}" type="presOf" srcId="{FA80D5F2-718A-4D4C-A997-CE2FC20CF504}" destId="{019EB723-6674-427A-9071-4F50BC45237E}" srcOrd="0" destOrd="2" presId="urn:microsoft.com/office/officeart/2005/8/layout/list1"/>
    <dgm:cxn modelId="{22999E48-8983-43C6-9200-C16751B5CF01}" type="presOf" srcId="{C00622B7-CF76-42F4-AD80-3C658E30D7CB}" destId="{4EC0C803-D19D-4F64-9E5B-FC957F9E4D25}" srcOrd="1" destOrd="0" presId="urn:microsoft.com/office/officeart/2005/8/layout/list1"/>
    <dgm:cxn modelId="{F835255F-7AE9-4225-B5D9-ABFCD8512753}" type="presOf" srcId="{A99326BF-11A4-4283-AF8A-D77E8227FE34}" destId="{70672DA5-1FC4-41AF-B6CD-175013C425EB}" srcOrd="0" destOrd="0" presId="urn:microsoft.com/office/officeart/2005/8/layout/list1"/>
    <dgm:cxn modelId="{54B6B4E6-8396-42A4-94D8-EFE316D4EA0B}" srcId="{DB3B0830-4B54-4039-8627-A8787D3CA680}" destId="{FA80D5F2-718A-4D4C-A997-CE2FC20CF504}" srcOrd="2" destOrd="0" parTransId="{AD01E512-B8B6-46D2-B824-089F9A7B6D09}" sibTransId="{E4954BE3-BE6B-482B-BDE0-81829E24E470}"/>
    <dgm:cxn modelId="{40E72D4F-3787-49DA-904D-781DA5C49FC0}" srcId="{DB3B0830-4B54-4039-8627-A8787D3CA680}" destId="{55444F56-660B-49CF-8505-BFB1A820AF0A}" srcOrd="3" destOrd="0" parTransId="{618056FE-6D8F-46E3-8B56-E3217C9E9473}" sibTransId="{F7C19187-9A73-4E83-BC48-4B16F5CD1799}"/>
    <dgm:cxn modelId="{E2C005CD-B08C-4BF6-B8E9-18AB7DED1C43}" type="presOf" srcId="{DB3B0830-4B54-4039-8627-A8787D3CA680}" destId="{CBE2DB84-B0D4-40DD-B037-4A79C5512AA0}" srcOrd="0" destOrd="0" presId="urn:microsoft.com/office/officeart/2005/8/layout/list1"/>
    <dgm:cxn modelId="{B2212E6F-530E-4C0F-B1C4-EAA2A5F4925D}" srcId="{DB3B0830-4B54-4039-8627-A8787D3CA680}" destId="{93EB1A33-8A73-489C-B440-705F792F2FEF}" srcOrd="1" destOrd="0" parTransId="{162CDE27-B65E-4F41-B461-A0BB5495BC85}" sibTransId="{3191FAA6-CBC1-4338-BBBA-F256C8B16A56}"/>
    <dgm:cxn modelId="{60323404-9885-42B0-A7D5-7507C21A5B75}" type="presOf" srcId="{EE43D441-8B22-4F07-9CE5-33C852E524DF}" destId="{39C3F029-B238-4F6C-ADA8-4EBBF92878AE}" srcOrd="0" destOrd="0" presId="urn:microsoft.com/office/officeart/2005/8/layout/list1"/>
    <dgm:cxn modelId="{23887D36-0280-4B28-90FB-C2ECAAA0DD23}" type="presOf" srcId="{93EB1A33-8A73-489C-B440-705F792F2FEF}" destId="{019EB723-6674-427A-9071-4F50BC45237E}" srcOrd="0" destOrd="1" presId="urn:microsoft.com/office/officeart/2005/8/layout/list1"/>
    <dgm:cxn modelId="{B1B222CB-2B4C-4F80-8D76-DC179A4908E2}" srcId="{EE43D441-8B22-4F07-9CE5-33C852E524DF}" destId="{C00622B7-CF76-42F4-AD80-3C658E30D7CB}" srcOrd="2" destOrd="0" parTransId="{6A5D07BF-D218-4FCE-9C58-5F5C39BA20C3}" sibTransId="{247808D2-002C-4F60-A158-3FC4570CB4A2}"/>
    <dgm:cxn modelId="{35B6F55C-672C-4D41-99CB-06F8DEC5C729}" type="presOf" srcId="{A99326BF-11A4-4283-AF8A-D77E8227FE34}" destId="{3E67FCDB-B10D-4CCF-A657-5ACEEEF42C34}" srcOrd="1" destOrd="0" presId="urn:microsoft.com/office/officeart/2005/8/layout/list1"/>
    <dgm:cxn modelId="{DB5E0D12-4B12-4910-B886-E8DAE08EC1E7}" type="presOf" srcId="{A3A34411-9129-40B5-ABFD-CFF6003D6A46}" destId="{019EB723-6674-427A-9071-4F50BC45237E}" srcOrd="0" destOrd="0" presId="urn:microsoft.com/office/officeart/2005/8/layout/list1"/>
    <dgm:cxn modelId="{753ED5CB-E5DE-40E2-AABD-20745C89165E}" type="presOf" srcId="{55444F56-660B-49CF-8505-BFB1A820AF0A}" destId="{019EB723-6674-427A-9071-4F50BC45237E}" srcOrd="0" destOrd="3" presId="urn:microsoft.com/office/officeart/2005/8/layout/list1"/>
    <dgm:cxn modelId="{81056584-8D54-4A81-A7DD-05C496A8BE72}" type="presOf" srcId="{C00622B7-CF76-42F4-AD80-3C658E30D7CB}" destId="{1D318C79-ED75-4F90-8E0F-E594101FA2F8}" srcOrd="0" destOrd="0" presId="urn:microsoft.com/office/officeart/2005/8/layout/list1"/>
    <dgm:cxn modelId="{2CA7DFAA-6EBD-4E20-BA85-7F729E628ADB}" type="presParOf" srcId="{39C3F029-B238-4F6C-ADA8-4EBBF92878AE}" destId="{13C70D24-BFD7-43BE-B72F-97B5DA44D72F}" srcOrd="0" destOrd="0" presId="urn:microsoft.com/office/officeart/2005/8/layout/list1"/>
    <dgm:cxn modelId="{B844963A-6BFF-42D2-A35E-95286D5F8069}" type="presParOf" srcId="{13C70D24-BFD7-43BE-B72F-97B5DA44D72F}" destId="{70672DA5-1FC4-41AF-B6CD-175013C425EB}" srcOrd="0" destOrd="0" presId="urn:microsoft.com/office/officeart/2005/8/layout/list1"/>
    <dgm:cxn modelId="{77749BB1-6C8E-46FF-A8AE-76CE33D2B85D}" type="presParOf" srcId="{13C70D24-BFD7-43BE-B72F-97B5DA44D72F}" destId="{3E67FCDB-B10D-4CCF-A657-5ACEEEF42C34}" srcOrd="1" destOrd="0" presId="urn:microsoft.com/office/officeart/2005/8/layout/list1"/>
    <dgm:cxn modelId="{40DC9E59-DC05-4061-AD12-12F510AF81D0}" type="presParOf" srcId="{39C3F029-B238-4F6C-ADA8-4EBBF92878AE}" destId="{E492A8A0-88F3-4FB0-BB1A-53E1AC1E4332}" srcOrd="1" destOrd="0" presId="urn:microsoft.com/office/officeart/2005/8/layout/list1"/>
    <dgm:cxn modelId="{4E99B887-9CBA-461D-B7AB-3907284B45DD}" type="presParOf" srcId="{39C3F029-B238-4F6C-ADA8-4EBBF92878AE}" destId="{74CC880F-DEDD-4E38-9A43-EE21EB3EE79A}" srcOrd="2" destOrd="0" presId="urn:microsoft.com/office/officeart/2005/8/layout/list1"/>
    <dgm:cxn modelId="{8503BEA7-2F87-49E0-B655-7F0ECAC2BE91}" type="presParOf" srcId="{39C3F029-B238-4F6C-ADA8-4EBBF92878AE}" destId="{833F1D23-B897-4E26-998C-07C9228214C1}" srcOrd="3" destOrd="0" presId="urn:microsoft.com/office/officeart/2005/8/layout/list1"/>
    <dgm:cxn modelId="{D9211481-6AAE-4F42-AB75-126E2FE1E800}" type="presParOf" srcId="{39C3F029-B238-4F6C-ADA8-4EBBF92878AE}" destId="{52507AEC-16BC-4A6E-8337-EC0AC194D8D4}" srcOrd="4" destOrd="0" presId="urn:microsoft.com/office/officeart/2005/8/layout/list1"/>
    <dgm:cxn modelId="{69595EA3-68D8-4154-87F8-268415A567B4}" type="presParOf" srcId="{52507AEC-16BC-4A6E-8337-EC0AC194D8D4}" destId="{CBE2DB84-B0D4-40DD-B037-4A79C5512AA0}" srcOrd="0" destOrd="0" presId="urn:microsoft.com/office/officeart/2005/8/layout/list1"/>
    <dgm:cxn modelId="{5C2EA322-DAFC-4679-AEF2-D6E824853193}" type="presParOf" srcId="{52507AEC-16BC-4A6E-8337-EC0AC194D8D4}" destId="{2C155EED-6527-4740-B232-42F6665E3EAC}" srcOrd="1" destOrd="0" presId="urn:microsoft.com/office/officeart/2005/8/layout/list1"/>
    <dgm:cxn modelId="{E766DC16-F891-4E14-9B4D-231E704610AF}" type="presParOf" srcId="{39C3F029-B238-4F6C-ADA8-4EBBF92878AE}" destId="{60CC4438-0CF3-4999-990C-03EB15D411F8}" srcOrd="5" destOrd="0" presId="urn:microsoft.com/office/officeart/2005/8/layout/list1"/>
    <dgm:cxn modelId="{32CA8870-BEF2-4402-93A4-CC491B570A16}" type="presParOf" srcId="{39C3F029-B238-4F6C-ADA8-4EBBF92878AE}" destId="{019EB723-6674-427A-9071-4F50BC45237E}" srcOrd="6" destOrd="0" presId="urn:microsoft.com/office/officeart/2005/8/layout/list1"/>
    <dgm:cxn modelId="{5F5DEB19-C144-4178-967E-7944F1FFAE4B}" type="presParOf" srcId="{39C3F029-B238-4F6C-ADA8-4EBBF92878AE}" destId="{4E9937AC-4FC4-4712-8EE1-F65530252C5C}" srcOrd="7" destOrd="0" presId="urn:microsoft.com/office/officeart/2005/8/layout/list1"/>
    <dgm:cxn modelId="{98C0DC52-1250-43B8-A2E8-1E2F44846894}" type="presParOf" srcId="{39C3F029-B238-4F6C-ADA8-4EBBF92878AE}" destId="{2D5EADEB-0D89-423A-9C7C-D9FB5B6EC988}" srcOrd="8" destOrd="0" presId="urn:microsoft.com/office/officeart/2005/8/layout/list1"/>
    <dgm:cxn modelId="{6408FFE1-F45D-4F85-B6AB-0F8247490943}" type="presParOf" srcId="{2D5EADEB-0D89-423A-9C7C-D9FB5B6EC988}" destId="{1D318C79-ED75-4F90-8E0F-E594101FA2F8}" srcOrd="0" destOrd="0" presId="urn:microsoft.com/office/officeart/2005/8/layout/list1"/>
    <dgm:cxn modelId="{7299FEF2-3A39-4344-986E-930E0FB87F54}" type="presParOf" srcId="{2D5EADEB-0D89-423A-9C7C-D9FB5B6EC988}" destId="{4EC0C803-D19D-4F64-9E5B-FC957F9E4D25}" srcOrd="1" destOrd="0" presId="urn:microsoft.com/office/officeart/2005/8/layout/list1"/>
    <dgm:cxn modelId="{2079ABF6-7C78-4A28-A55D-295FCE7BF1CE}" type="presParOf" srcId="{39C3F029-B238-4F6C-ADA8-4EBBF92878AE}" destId="{342FD611-7415-4CB9-BB25-872A19DA2FA5}" srcOrd="9" destOrd="0" presId="urn:microsoft.com/office/officeart/2005/8/layout/list1"/>
    <dgm:cxn modelId="{3742EFAF-05EE-4E81-9789-F366915C0C0F}" type="presParOf" srcId="{39C3F029-B238-4F6C-ADA8-4EBBF92878AE}" destId="{7E1757E8-2997-40C5-B702-1DC81775B8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9F2ED-C7EC-49B2-ADAA-192DCB0153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6B0163-BE9D-47C1-AFEC-F0E426D61967}">
      <dgm:prSet phldrT="[Text]" custT="1"/>
      <dgm:spPr/>
      <dgm:t>
        <a:bodyPr/>
        <a:lstStyle/>
        <a:p>
          <a:pPr algn="l"/>
          <a:r>
            <a:rPr lang="en-US" sz="3200" b="1" dirty="0">
              <a:solidFill>
                <a:srgbClr val="002060"/>
              </a:solidFill>
            </a:rPr>
            <a:t>I. </a:t>
          </a:r>
          <a:r>
            <a:rPr lang="en-US" sz="3200" b="1" dirty="0" err="1">
              <a:solidFill>
                <a:srgbClr val="002060"/>
              </a:solidFill>
            </a:rPr>
            <a:t>Lời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nói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đầu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và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giới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thiệu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về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ứng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dụng</a:t>
          </a:r>
          <a:endParaRPr lang="en-US" sz="3200" b="1" dirty="0">
            <a:solidFill>
              <a:srgbClr val="002060"/>
            </a:solidFill>
          </a:endParaRPr>
        </a:p>
      </dgm:t>
    </dgm:pt>
    <dgm:pt modelId="{19C42E76-C523-46E8-98B4-CDE0388A303F}" type="parTrans" cxnId="{1C017C5A-7573-4261-BDD6-689B4216E5AF}">
      <dgm:prSet/>
      <dgm:spPr/>
      <dgm:t>
        <a:bodyPr/>
        <a:lstStyle/>
        <a:p>
          <a:endParaRPr lang="en-US"/>
        </a:p>
      </dgm:t>
    </dgm:pt>
    <dgm:pt modelId="{D48CCA9C-9DFC-4C6F-B7D2-88119798021C}" type="sibTrans" cxnId="{1C017C5A-7573-4261-BDD6-689B4216E5AF}">
      <dgm:prSet/>
      <dgm:spPr/>
      <dgm:t>
        <a:bodyPr/>
        <a:lstStyle/>
        <a:p>
          <a:endParaRPr lang="en-US"/>
        </a:p>
      </dgm:t>
    </dgm:pt>
    <dgm:pt modelId="{6A588641-7E8B-4AD6-BB03-670483746B03}">
      <dgm:prSet phldrT="[Text]" custT="1"/>
      <dgm:spPr/>
      <dgm:t>
        <a:bodyPr/>
        <a:lstStyle/>
        <a:p>
          <a:r>
            <a:rPr lang="en-US" sz="3200" b="1" dirty="0">
              <a:solidFill>
                <a:srgbClr val="002060"/>
              </a:solidFill>
            </a:rPr>
            <a:t>III. </a:t>
          </a:r>
          <a:r>
            <a:rPr lang="en-US" sz="3200" b="1" dirty="0" err="1">
              <a:solidFill>
                <a:srgbClr val="002060"/>
              </a:solidFill>
            </a:rPr>
            <a:t>Cài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đặt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và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sử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dụng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ứng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dụng</a:t>
          </a:r>
          <a:endParaRPr lang="en-US" sz="3200" b="1" dirty="0">
            <a:solidFill>
              <a:srgbClr val="002060"/>
            </a:solidFill>
          </a:endParaRPr>
        </a:p>
      </dgm:t>
    </dgm:pt>
    <dgm:pt modelId="{281F91B7-DA88-4424-A350-E2AA101E6CAF}" type="parTrans" cxnId="{0839B099-CECD-44FE-94F7-9ACC1DEAD54B}">
      <dgm:prSet/>
      <dgm:spPr/>
      <dgm:t>
        <a:bodyPr/>
        <a:lstStyle/>
        <a:p>
          <a:endParaRPr lang="en-US"/>
        </a:p>
      </dgm:t>
    </dgm:pt>
    <dgm:pt modelId="{D20BAD7B-F127-44E8-BF61-CC4C567BAB07}" type="sibTrans" cxnId="{0839B099-CECD-44FE-94F7-9ACC1DEAD54B}">
      <dgm:prSet/>
      <dgm:spPr/>
      <dgm:t>
        <a:bodyPr/>
        <a:lstStyle/>
        <a:p>
          <a:endParaRPr lang="en-US"/>
        </a:p>
      </dgm:t>
    </dgm:pt>
    <dgm:pt modelId="{B8C6453A-17A5-4F8F-86DC-B0333306917A}">
      <dgm:prSet phldrT="[Text]" custT="1"/>
      <dgm:spPr/>
      <dgm:t>
        <a:bodyPr/>
        <a:lstStyle/>
        <a:p>
          <a:r>
            <a:rPr lang="en-US" sz="3200" b="1" dirty="0">
              <a:solidFill>
                <a:srgbClr val="002060"/>
              </a:solidFill>
            </a:rPr>
            <a:t>II. </a:t>
          </a:r>
          <a:r>
            <a:rPr lang="en-US" sz="3200" b="1" dirty="0" err="1">
              <a:solidFill>
                <a:srgbClr val="002060"/>
              </a:solidFill>
            </a:rPr>
            <a:t>Mô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tả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chức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năng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chính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của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ứng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dụng</a:t>
          </a:r>
          <a:endParaRPr lang="en-US" sz="3200" b="1" dirty="0">
            <a:solidFill>
              <a:srgbClr val="002060"/>
            </a:solidFill>
          </a:endParaRPr>
        </a:p>
      </dgm:t>
    </dgm:pt>
    <dgm:pt modelId="{1B298915-8E9A-435B-A18E-F896C8D87ADB}" type="sibTrans" cxnId="{79D8AC49-8DC3-4EA5-B132-E3719510EA42}">
      <dgm:prSet/>
      <dgm:spPr/>
      <dgm:t>
        <a:bodyPr/>
        <a:lstStyle/>
        <a:p>
          <a:endParaRPr lang="en-US"/>
        </a:p>
      </dgm:t>
    </dgm:pt>
    <dgm:pt modelId="{B34AEFEC-EE90-4AB7-826C-F3DDC8003D6C}" type="parTrans" cxnId="{79D8AC49-8DC3-4EA5-B132-E3719510EA42}">
      <dgm:prSet/>
      <dgm:spPr/>
      <dgm:t>
        <a:bodyPr/>
        <a:lstStyle/>
        <a:p>
          <a:endParaRPr lang="en-US"/>
        </a:p>
      </dgm:t>
    </dgm:pt>
    <dgm:pt modelId="{F277661E-BE3E-4958-9262-59D5CA9380AE}">
      <dgm:prSet custT="1"/>
      <dgm:spPr/>
      <dgm:t>
        <a:bodyPr/>
        <a:lstStyle/>
        <a:p>
          <a:r>
            <a:rPr lang="en-US" sz="3200" b="1" dirty="0">
              <a:solidFill>
                <a:srgbClr val="002060"/>
              </a:solidFill>
            </a:rPr>
            <a:t>IV. </a:t>
          </a:r>
          <a:r>
            <a:rPr lang="en-US" sz="3200" b="1" dirty="0" err="1">
              <a:solidFill>
                <a:srgbClr val="002060"/>
              </a:solidFill>
            </a:rPr>
            <a:t>Phân</a:t>
          </a:r>
          <a:r>
            <a:rPr lang="en-US" sz="3200" b="1" dirty="0">
              <a:solidFill>
                <a:srgbClr val="002060"/>
              </a:solidFill>
            </a:rPr>
            <a:t> chia </a:t>
          </a:r>
          <a:r>
            <a:rPr lang="en-US" sz="3200" b="1" dirty="0" err="1">
              <a:solidFill>
                <a:srgbClr val="002060"/>
              </a:solidFill>
            </a:rPr>
            <a:t>công</a:t>
          </a:r>
          <a:r>
            <a:rPr lang="en-US" sz="3200" b="1" dirty="0">
              <a:solidFill>
                <a:srgbClr val="002060"/>
              </a:solidFill>
            </a:rPr>
            <a:t> </a:t>
          </a:r>
          <a:r>
            <a:rPr lang="en-US" sz="3200" b="1" dirty="0" err="1">
              <a:solidFill>
                <a:srgbClr val="002060"/>
              </a:solidFill>
            </a:rPr>
            <a:t>việc</a:t>
          </a:r>
          <a:endParaRPr lang="en-US" sz="3200" b="1" dirty="0">
            <a:solidFill>
              <a:srgbClr val="002060"/>
            </a:solidFill>
          </a:endParaRPr>
        </a:p>
      </dgm:t>
    </dgm:pt>
    <dgm:pt modelId="{0D8018C7-F1CD-4EBB-9AC5-E4116E254F55}" type="parTrans" cxnId="{8680B47C-4D13-4871-9E43-D5FC56438E3D}">
      <dgm:prSet/>
      <dgm:spPr/>
      <dgm:t>
        <a:bodyPr/>
        <a:lstStyle/>
        <a:p>
          <a:endParaRPr lang="en-US"/>
        </a:p>
      </dgm:t>
    </dgm:pt>
    <dgm:pt modelId="{69BBEF37-ED1B-4B88-A1D4-B7220146D2C6}" type="sibTrans" cxnId="{8680B47C-4D13-4871-9E43-D5FC56438E3D}">
      <dgm:prSet/>
      <dgm:spPr/>
      <dgm:t>
        <a:bodyPr/>
        <a:lstStyle/>
        <a:p>
          <a:endParaRPr lang="en-US"/>
        </a:p>
      </dgm:t>
    </dgm:pt>
    <dgm:pt modelId="{9EECBD9D-B375-4D23-9D9D-73AD7161CD31}" type="pres">
      <dgm:prSet presAssocID="{9139F2ED-C7EC-49B2-ADAA-192DCB0153E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191229-12F3-4A3E-A479-C418AC92F8C8}" type="pres">
      <dgm:prSet presAssocID="{576B0163-BE9D-47C1-AFEC-F0E426D6196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96C54-F821-41EA-B68B-28F95AADA1A3}" type="pres">
      <dgm:prSet presAssocID="{D48CCA9C-9DFC-4C6F-B7D2-88119798021C}" presName="spacer" presStyleCnt="0"/>
      <dgm:spPr/>
    </dgm:pt>
    <dgm:pt modelId="{CD434003-68C1-4C9D-AB77-5D0E2F5AA782}" type="pres">
      <dgm:prSet presAssocID="{B8C6453A-17A5-4F8F-86DC-B0333306917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627B6-A50C-4B59-AB0B-84C68D82B8A9}" type="pres">
      <dgm:prSet presAssocID="{1B298915-8E9A-435B-A18E-F896C8D87ADB}" presName="spacer" presStyleCnt="0"/>
      <dgm:spPr/>
    </dgm:pt>
    <dgm:pt modelId="{FE41D5A6-71AD-48FB-B547-9DB85D067E59}" type="pres">
      <dgm:prSet presAssocID="{6A588641-7E8B-4AD6-BB03-670483746B0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D04EA-5ED3-4C4B-8A38-1158F3F6BF89}" type="pres">
      <dgm:prSet presAssocID="{D20BAD7B-F127-44E8-BF61-CC4C567BAB07}" presName="spacer" presStyleCnt="0"/>
      <dgm:spPr/>
    </dgm:pt>
    <dgm:pt modelId="{2426E193-5826-45D0-8E13-F58A658B90F5}" type="pres">
      <dgm:prSet presAssocID="{F277661E-BE3E-4958-9262-59D5CA9380A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304BE8-0A90-4D45-8620-190287BE6604}" type="presOf" srcId="{576B0163-BE9D-47C1-AFEC-F0E426D61967}" destId="{3A191229-12F3-4A3E-A479-C418AC92F8C8}" srcOrd="0" destOrd="0" presId="urn:microsoft.com/office/officeart/2005/8/layout/vList2"/>
    <dgm:cxn modelId="{0839B099-CECD-44FE-94F7-9ACC1DEAD54B}" srcId="{9139F2ED-C7EC-49B2-ADAA-192DCB0153EF}" destId="{6A588641-7E8B-4AD6-BB03-670483746B03}" srcOrd="2" destOrd="0" parTransId="{281F91B7-DA88-4424-A350-E2AA101E6CAF}" sibTransId="{D20BAD7B-F127-44E8-BF61-CC4C567BAB07}"/>
    <dgm:cxn modelId="{1C017C5A-7573-4261-BDD6-689B4216E5AF}" srcId="{9139F2ED-C7EC-49B2-ADAA-192DCB0153EF}" destId="{576B0163-BE9D-47C1-AFEC-F0E426D61967}" srcOrd="0" destOrd="0" parTransId="{19C42E76-C523-46E8-98B4-CDE0388A303F}" sibTransId="{D48CCA9C-9DFC-4C6F-B7D2-88119798021C}"/>
    <dgm:cxn modelId="{79D8AC49-8DC3-4EA5-B132-E3719510EA42}" srcId="{9139F2ED-C7EC-49B2-ADAA-192DCB0153EF}" destId="{B8C6453A-17A5-4F8F-86DC-B0333306917A}" srcOrd="1" destOrd="0" parTransId="{B34AEFEC-EE90-4AB7-826C-F3DDC8003D6C}" sibTransId="{1B298915-8E9A-435B-A18E-F896C8D87ADB}"/>
    <dgm:cxn modelId="{2803E302-3EC7-4727-B930-EFB1C9A0EBC4}" type="presOf" srcId="{6A588641-7E8B-4AD6-BB03-670483746B03}" destId="{FE41D5A6-71AD-48FB-B547-9DB85D067E59}" srcOrd="0" destOrd="0" presId="urn:microsoft.com/office/officeart/2005/8/layout/vList2"/>
    <dgm:cxn modelId="{DEC7B69D-4A42-4B43-A5A8-F02A181B26BD}" type="presOf" srcId="{F277661E-BE3E-4958-9262-59D5CA9380AE}" destId="{2426E193-5826-45D0-8E13-F58A658B90F5}" srcOrd="0" destOrd="0" presId="urn:microsoft.com/office/officeart/2005/8/layout/vList2"/>
    <dgm:cxn modelId="{8680B47C-4D13-4871-9E43-D5FC56438E3D}" srcId="{9139F2ED-C7EC-49B2-ADAA-192DCB0153EF}" destId="{F277661E-BE3E-4958-9262-59D5CA9380AE}" srcOrd="3" destOrd="0" parTransId="{0D8018C7-F1CD-4EBB-9AC5-E4116E254F55}" sibTransId="{69BBEF37-ED1B-4B88-A1D4-B7220146D2C6}"/>
    <dgm:cxn modelId="{06B202DF-80FE-40DC-A8A0-F2CC7CF30E2F}" type="presOf" srcId="{9139F2ED-C7EC-49B2-ADAA-192DCB0153EF}" destId="{9EECBD9D-B375-4D23-9D9D-73AD7161CD31}" srcOrd="0" destOrd="0" presId="urn:microsoft.com/office/officeart/2005/8/layout/vList2"/>
    <dgm:cxn modelId="{AEEEEE06-5836-42AD-8DB2-774B3FFE50B8}" type="presOf" srcId="{B8C6453A-17A5-4F8F-86DC-B0333306917A}" destId="{CD434003-68C1-4C9D-AB77-5D0E2F5AA782}" srcOrd="0" destOrd="0" presId="urn:microsoft.com/office/officeart/2005/8/layout/vList2"/>
    <dgm:cxn modelId="{181914A0-BEF4-4DB2-8FF0-29C2077401B3}" type="presParOf" srcId="{9EECBD9D-B375-4D23-9D9D-73AD7161CD31}" destId="{3A191229-12F3-4A3E-A479-C418AC92F8C8}" srcOrd="0" destOrd="0" presId="urn:microsoft.com/office/officeart/2005/8/layout/vList2"/>
    <dgm:cxn modelId="{C13B8502-C2B8-4828-893B-3C094437AEC3}" type="presParOf" srcId="{9EECBD9D-B375-4D23-9D9D-73AD7161CD31}" destId="{13796C54-F821-41EA-B68B-28F95AADA1A3}" srcOrd="1" destOrd="0" presId="urn:microsoft.com/office/officeart/2005/8/layout/vList2"/>
    <dgm:cxn modelId="{C6F02F36-E260-4BB7-A4BC-B20D32594E50}" type="presParOf" srcId="{9EECBD9D-B375-4D23-9D9D-73AD7161CD31}" destId="{CD434003-68C1-4C9D-AB77-5D0E2F5AA782}" srcOrd="2" destOrd="0" presId="urn:microsoft.com/office/officeart/2005/8/layout/vList2"/>
    <dgm:cxn modelId="{75049D5B-75D1-4F88-A1E6-6F9F0DAA04AE}" type="presParOf" srcId="{9EECBD9D-B375-4D23-9D9D-73AD7161CD31}" destId="{511627B6-A50C-4B59-AB0B-84C68D82B8A9}" srcOrd="3" destOrd="0" presId="urn:microsoft.com/office/officeart/2005/8/layout/vList2"/>
    <dgm:cxn modelId="{A0A4BE1E-15BD-426D-A454-5D65C6E5C297}" type="presParOf" srcId="{9EECBD9D-B375-4D23-9D9D-73AD7161CD31}" destId="{FE41D5A6-71AD-48FB-B547-9DB85D067E59}" srcOrd="4" destOrd="0" presId="urn:microsoft.com/office/officeart/2005/8/layout/vList2"/>
    <dgm:cxn modelId="{D74A4D83-4375-4B1D-A2EC-8EAE7307C3E2}" type="presParOf" srcId="{9EECBD9D-B375-4D23-9D9D-73AD7161CD31}" destId="{5C6D04EA-5ED3-4C4B-8A38-1158F3F6BF89}" srcOrd="5" destOrd="0" presId="urn:microsoft.com/office/officeart/2005/8/layout/vList2"/>
    <dgm:cxn modelId="{5035C078-3B51-4842-A127-B2BBCA916691}" type="presParOf" srcId="{9EECBD9D-B375-4D23-9D9D-73AD7161CD31}" destId="{2426E193-5826-45D0-8E13-F58A658B90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C880F-DEDD-4E38-9A43-EE21EB3EE79A}">
      <dsp:nvSpPr>
        <dsp:cNvPr id="0" name=""/>
        <dsp:cNvSpPr/>
      </dsp:nvSpPr>
      <dsp:spPr>
        <a:xfrm>
          <a:off x="0" y="178889"/>
          <a:ext cx="646176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7FCDB-B10D-4CCF-A657-5ACEEEF42C34}">
      <dsp:nvSpPr>
        <dsp:cNvPr id="0" name=""/>
        <dsp:cNvSpPr/>
      </dsp:nvSpPr>
      <dsp:spPr>
        <a:xfrm>
          <a:off x="323088" y="1769"/>
          <a:ext cx="452323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967" tIns="0" rIns="170967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GVHD: 	</a:t>
          </a:r>
          <a:r>
            <a:rPr lang="en-US" sz="2000" b="1" kern="1200" dirty="0" err="1"/>
            <a:t>Thầy</a:t>
          </a:r>
          <a:r>
            <a:rPr lang="en-US" sz="2000" b="1" kern="1200" dirty="0"/>
            <a:t> </a:t>
          </a:r>
          <a:r>
            <a:rPr lang="en-US" sz="2000" b="1" kern="1200" dirty="0" err="1"/>
            <a:t>Nguyễn</a:t>
          </a:r>
          <a:r>
            <a:rPr lang="en-US" sz="2000" b="1" kern="1200" dirty="0"/>
            <a:t> </a:t>
          </a:r>
          <a:r>
            <a:rPr lang="en-US" sz="2000" b="1" kern="1200" dirty="0" err="1"/>
            <a:t>Đỗ</a:t>
          </a:r>
          <a:r>
            <a:rPr lang="en-US" sz="2000" b="1" kern="1200" dirty="0"/>
            <a:t> </a:t>
          </a:r>
          <a:r>
            <a:rPr lang="en-US" sz="2000" b="1" kern="1200" dirty="0" err="1"/>
            <a:t>Thái</a:t>
          </a:r>
          <a:r>
            <a:rPr lang="en-US" sz="2000" b="1" kern="1200" dirty="0"/>
            <a:t> </a:t>
          </a:r>
          <a:r>
            <a:rPr lang="en-US" sz="2000" b="1" kern="1200" dirty="0" err="1"/>
            <a:t>Nguyên</a:t>
          </a:r>
          <a:endParaRPr lang="en-US" sz="2000" kern="1200" dirty="0"/>
        </a:p>
      </dsp:txBody>
      <dsp:txXfrm>
        <a:off x="340381" y="19062"/>
        <a:ext cx="4488646" cy="319654"/>
      </dsp:txXfrm>
    </dsp:sp>
    <dsp:sp modelId="{019EB723-6674-427A-9071-4F50BC45237E}">
      <dsp:nvSpPr>
        <dsp:cNvPr id="0" name=""/>
        <dsp:cNvSpPr/>
      </dsp:nvSpPr>
      <dsp:spPr>
        <a:xfrm>
          <a:off x="0" y="723209"/>
          <a:ext cx="646176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504" tIns="249936" rIns="5015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/>
            <a:t>Lê </a:t>
          </a:r>
          <a:r>
            <a:rPr lang="en-US" sz="1800" b="1" kern="1200" dirty="0" err="1"/>
            <a:t>Đức</a:t>
          </a:r>
          <a:r>
            <a:rPr lang="en-US" sz="1800" b="1" kern="1200" dirty="0"/>
            <a:t> </a:t>
          </a:r>
          <a:r>
            <a:rPr lang="en-US" sz="1800" b="1" kern="1200" dirty="0" err="1"/>
            <a:t>Duy</a:t>
          </a:r>
          <a:r>
            <a:rPr lang="en-US" sz="1800" b="1" kern="1200" dirty="0"/>
            <a:t>			4501104038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err="1"/>
            <a:t>Nguyễn</a:t>
          </a:r>
          <a:r>
            <a:rPr lang="en-US" sz="1800" b="1" kern="1200" dirty="0"/>
            <a:t> </a:t>
          </a:r>
          <a:r>
            <a:rPr lang="en-US" sz="1800" b="1" kern="1200" dirty="0" err="1"/>
            <a:t>Tuấn</a:t>
          </a:r>
          <a:r>
            <a:rPr lang="en-US" sz="1800" b="1" kern="1200" dirty="0"/>
            <a:t> </a:t>
          </a:r>
          <a:r>
            <a:rPr lang="en-US" sz="1800" b="1" kern="1200" dirty="0" err="1"/>
            <a:t>Tiến</a:t>
          </a:r>
          <a:r>
            <a:rPr lang="en-US" sz="1800" b="1" kern="1200" dirty="0"/>
            <a:t>		4501104236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err="1"/>
            <a:t>Đỗ</a:t>
          </a:r>
          <a:r>
            <a:rPr lang="en-US" sz="1800" b="1" kern="1200" dirty="0"/>
            <a:t> Gia </a:t>
          </a:r>
          <a:r>
            <a:rPr lang="en-US" sz="1800" b="1" kern="1200" dirty="0" err="1"/>
            <a:t>Phúc</a:t>
          </a:r>
          <a:r>
            <a:rPr lang="en-US" sz="1800" b="1" kern="1200" dirty="0"/>
            <a:t> </a:t>
          </a:r>
          <a:r>
            <a:rPr lang="en-US" sz="1800" b="1" kern="1200" dirty="0" err="1"/>
            <a:t>Toàn</a:t>
          </a:r>
          <a:r>
            <a:rPr lang="en-US" sz="1800" b="1" kern="1200" dirty="0"/>
            <a:t>  		4501104245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err="1"/>
            <a:t>Nguyễn</a:t>
          </a:r>
          <a:r>
            <a:rPr lang="en-US" sz="1800" b="1" kern="1200" dirty="0"/>
            <a:t> </a:t>
          </a:r>
          <a:r>
            <a:rPr lang="en-US" sz="1800" b="1" kern="1200" dirty="0" err="1"/>
            <a:t>Trường</a:t>
          </a:r>
          <a:r>
            <a:rPr lang="en-US" sz="1800" b="1" kern="1200" dirty="0"/>
            <a:t> </a:t>
          </a:r>
          <a:r>
            <a:rPr lang="en-US" sz="1800" b="1" kern="1200" dirty="0" err="1"/>
            <a:t>Công</a:t>
          </a:r>
          <a:r>
            <a:rPr lang="en-US" sz="1800" b="1" kern="1200" dirty="0"/>
            <a:t> Vinh	4501104279</a:t>
          </a:r>
          <a:endParaRPr lang="en-US" sz="1800" kern="1200" dirty="0"/>
        </a:p>
      </dsp:txBody>
      <dsp:txXfrm>
        <a:off x="0" y="723209"/>
        <a:ext cx="6461760" cy="1512000"/>
      </dsp:txXfrm>
    </dsp:sp>
    <dsp:sp modelId="{2C155EED-6527-4740-B232-42F6665E3EAC}">
      <dsp:nvSpPr>
        <dsp:cNvPr id="0" name=""/>
        <dsp:cNvSpPr/>
      </dsp:nvSpPr>
      <dsp:spPr>
        <a:xfrm>
          <a:off x="323088" y="546089"/>
          <a:ext cx="452323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967" tIns="0" rIns="170967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/>
            <a:t>Nhóm</a:t>
          </a:r>
          <a:r>
            <a:rPr lang="en-US" sz="2000" b="1" kern="1200" dirty="0"/>
            <a:t> </a:t>
          </a:r>
          <a:r>
            <a:rPr lang="en-US" sz="2000" b="1" kern="1200" dirty="0" err="1"/>
            <a:t>NoHope</a:t>
          </a:r>
          <a:r>
            <a:rPr lang="en-US" sz="1400" b="1" kern="1200" dirty="0"/>
            <a:t>	</a:t>
          </a:r>
          <a:endParaRPr lang="en-US" sz="1400" kern="1200" dirty="0"/>
        </a:p>
      </dsp:txBody>
      <dsp:txXfrm>
        <a:off x="340381" y="563382"/>
        <a:ext cx="4488646" cy="319654"/>
      </dsp:txXfrm>
    </dsp:sp>
    <dsp:sp modelId="{7E1757E8-2997-40C5-B702-1DC81775B83F}">
      <dsp:nvSpPr>
        <dsp:cNvPr id="0" name=""/>
        <dsp:cNvSpPr/>
      </dsp:nvSpPr>
      <dsp:spPr>
        <a:xfrm>
          <a:off x="0" y="2477130"/>
          <a:ext cx="646176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0C803-D19D-4F64-9E5B-FC957F9E4D25}">
      <dsp:nvSpPr>
        <dsp:cNvPr id="0" name=""/>
        <dsp:cNvSpPr/>
      </dsp:nvSpPr>
      <dsp:spPr>
        <a:xfrm>
          <a:off x="323088" y="2300009"/>
          <a:ext cx="452323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967" tIns="0" rIns="170967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/>
            <a:t>Lớp</a:t>
          </a:r>
          <a:r>
            <a:rPr lang="en-US" sz="1800" b="1" kern="1200" dirty="0"/>
            <a:t>: 	COMP130401</a:t>
          </a:r>
          <a:endParaRPr lang="en-US" sz="1800" kern="1200" dirty="0"/>
        </a:p>
      </dsp:txBody>
      <dsp:txXfrm>
        <a:off x="340381" y="2317302"/>
        <a:ext cx="4488646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229-12F3-4A3E-A479-C418AC92F8C8}">
      <dsp:nvSpPr>
        <dsp:cNvPr id="0" name=""/>
        <dsp:cNvSpPr/>
      </dsp:nvSpPr>
      <dsp:spPr>
        <a:xfrm>
          <a:off x="0" y="4943"/>
          <a:ext cx="7576588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rgbClr val="002060"/>
              </a:solidFill>
            </a:rPr>
            <a:t>I. </a:t>
          </a:r>
          <a:r>
            <a:rPr lang="en-US" sz="3200" b="1" kern="1200" dirty="0" err="1">
              <a:solidFill>
                <a:srgbClr val="002060"/>
              </a:solidFill>
            </a:rPr>
            <a:t>Lời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nói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đầu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và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giới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thiệu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về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ứng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dụng</a:t>
          </a:r>
          <a:endParaRPr lang="en-US" sz="3200" b="1" kern="1200" dirty="0">
            <a:solidFill>
              <a:srgbClr val="002060"/>
            </a:solidFill>
          </a:endParaRPr>
        </a:p>
      </dsp:txBody>
      <dsp:txXfrm>
        <a:off x="47519" y="52462"/>
        <a:ext cx="7481550" cy="878402"/>
      </dsp:txXfrm>
    </dsp:sp>
    <dsp:sp modelId="{CD434003-68C1-4C9D-AB77-5D0E2F5AA782}">
      <dsp:nvSpPr>
        <dsp:cNvPr id="0" name=""/>
        <dsp:cNvSpPr/>
      </dsp:nvSpPr>
      <dsp:spPr>
        <a:xfrm>
          <a:off x="0" y="1128143"/>
          <a:ext cx="7576588" cy="9734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rgbClr val="002060"/>
              </a:solidFill>
            </a:rPr>
            <a:t>II. </a:t>
          </a:r>
          <a:r>
            <a:rPr lang="en-US" sz="3200" b="1" kern="1200" dirty="0" err="1">
              <a:solidFill>
                <a:srgbClr val="002060"/>
              </a:solidFill>
            </a:rPr>
            <a:t>Mô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tả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chức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năng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chính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của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ứng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dụng</a:t>
          </a:r>
          <a:endParaRPr lang="en-US" sz="3200" b="1" kern="1200" dirty="0">
            <a:solidFill>
              <a:srgbClr val="002060"/>
            </a:solidFill>
          </a:endParaRPr>
        </a:p>
      </dsp:txBody>
      <dsp:txXfrm>
        <a:off x="47519" y="1175662"/>
        <a:ext cx="7481550" cy="878402"/>
      </dsp:txXfrm>
    </dsp:sp>
    <dsp:sp modelId="{FE41D5A6-71AD-48FB-B547-9DB85D067E59}">
      <dsp:nvSpPr>
        <dsp:cNvPr id="0" name=""/>
        <dsp:cNvSpPr/>
      </dsp:nvSpPr>
      <dsp:spPr>
        <a:xfrm>
          <a:off x="0" y="2251343"/>
          <a:ext cx="7576588" cy="9734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rgbClr val="002060"/>
              </a:solidFill>
            </a:rPr>
            <a:t>III. </a:t>
          </a:r>
          <a:r>
            <a:rPr lang="en-US" sz="3200" b="1" kern="1200" dirty="0" err="1">
              <a:solidFill>
                <a:srgbClr val="002060"/>
              </a:solidFill>
            </a:rPr>
            <a:t>Cài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đặt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và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sử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dụng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ứng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dụng</a:t>
          </a:r>
          <a:endParaRPr lang="en-US" sz="3200" b="1" kern="1200" dirty="0">
            <a:solidFill>
              <a:srgbClr val="002060"/>
            </a:solidFill>
          </a:endParaRPr>
        </a:p>
      </dsp:txBody>
      <dsp:txXfrm>
        <a:off x="47519" y="2298862"/>
        <a:ext cx="7481550" cy="878402"/>
      </dsp:txXfrm>
    </dsp:sp>
    <dsp:sp modelId="{2426E193-5826-45D0-8E13-F58A658B90F5}">
      <dsp:nvSpPr>
        <dsp:cNvPr id="0" name=""/>
        <dsp:cNvSpPr/>
      </dsp:nvSpPr>
      <dsp:spPr>
        <a:xfrm>
          <a:off x="0" y="3374543"/>
          <a:ext cx="7576588" cy="973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rgbClr val="002060"/>
              </a:solidFill>
            </a:rPr>
            <a:t>IV. </a:t>
          </a:r>
          <a:r>
            <a:rPr lang="en-US" sz="3200" b="1" kern="1200" dirty="0" err="1">
              <a:solidFill>
                <a:srgbClr val="002060"/>
              </a:solidFill>
            </a:rPr>
            <a:t>Phân</a:t>
          </a:r>
          <a:r>
            <a:rPr lang="en-US" sz="3200" b="1" kern="1200" dirty="0">
              <a:solidFill>
                <a:srgbClr val="002060"/>
              </a:solidFill>
            </a:rPr>
            <a:t> chia </a:t>
          </a:r>
          <a:r>
            <a:rPr lang="en-US" sz="3200" b="1" kern="1200" dirty="0" err="1">
              <a:solidFill>
                <a:srgbClr val="002060"/>
              </a:solidFill>
            </a:rPr>
            <a:t>công</a:t>
          </a:r>
          <a:r>
            <a:rPr lang="en-US" sz="3200" b="1" kern="1200" dirty="0">
              <a:solidFill>
                <a:srgbClr val="002060"/>
              </a:solidFill>
            </a:rPr>
            <a:t> </a:t>
          </a:r>
          <a:r>
            <a:rPr lang="en-US" sz="3200" b="1" kern="1200" dirty="0" err="1">
              <a:solidFill>
                <a:srgbClr val="002060"/>
              </a:solidFill>
            </a:rPr>
            <a:t>việc</a:t>
          </a:r>
          <a:endParaRPr lang="en-US" sz="3200" b="1" kern="1200" dirty="0">
            <a:solidFill>
              <a:srgbClr val="002060"/>
            </a:solidFill>
          </a:endParaRPr>
        </a:p>
      </dsp:txBody>
      <dsp:txXfrm>
        <a:off x="47519" y="3422062"/>
        <a:ext cx="7481550" cy="87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A9ED9-5FFB-4305-BCCE-024F53BA789D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C4936-47AC-4252-86C1-DF5F1AAB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6F73-36E5-4CC5-B30D-B9D8360A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35828-D0C0-4877-A5B9-5437A080C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4E7E8-2E7B-4FE2-B869-F921295A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="1">
                <a:solidFill>
                  <a:srgbClr val="FF0000"/>
                </a:solidFill>
              </a:defRPr>
            </a:lvl1pPr>
          </a:lstStyle>
          <a:p>
            <a:fld id="{C1AFD508-14E7-4304-9EB3-7CD0F0A9D36E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B26EE-78D5-441C-ACCA-55E4AFFF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App quản lí quán ăn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D99AA-5F25-4CD1-B880-464C6C5A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rgbClr val="FF0000"/>
                </a:solidFill>
              </a:defRPr>
            </a:lvl1pPr>
          </a:lstStyle>
          <a:p>
            <a:fld id="{F9335F53-D7A0-4E55-A646-B6EDEE85F3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8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B4A1-CC24-4A82-A4FE-F0042A92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A88EE-6C8E-45C2-AF89-D60A1D21C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9937D-42A9-43F0-A066-AB48C65F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F6DC-DE49-4300-8239-D21E570CE1CB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2209-CEC4-4E58-AE4E-CF7F9AF3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A35B-9555-4ECA-93DE-E41EEDC5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850BC-35D6-40CA-84FE-EE92CBBCF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531E7-6886-41B4-B792-847082BAE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90E2B-BE14-4F08-B173-8D922238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7A7B-82ED-48C0-BE64-AB6A8D3E9CBB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049DA-B8C9-4852-8D79-6D208856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AAB1-07E0-4A86-941F-77A02DB2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3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8B2B-1785-4299-91BF-B691D55F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98B2-E35A-4503-A345-E903D8CC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89F6-2DEB-49E8-85B5-69D0B2E6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4994-6058-4872-8515-8DC7C1FA98F7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44805-133A-4C47-8795-24B027B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C6C79-9D24-4532-8E55-18C78682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8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3752-5F78-4DF0-A3C4-333DB31A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7E37A-C053-4A4A-8BCD-7CB18B90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D95BC-648A-472D-92AB-0B8EDD92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3D35-7E4E-4A49-A3D4-7764ABE859AE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E4A65-5F82-4B1B-841C-C28FB1F5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D582D-7286-48A3-A4C1-E818526B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4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2D49-040D-4D7B-9DBE-C945C49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5F9C-D62C-4E17-BDCD-2BD0EB6A8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D9D50-6B22-449A-B59E-18A3368F2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BF75-1272-47A2-8BBC-A66179AC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6FDB-9782-4557-A8AB-D7609AE6D6DE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03D92-BA17-4767-A474-35A812A6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02A4-4921-4878-9AC1-BB6E6E66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C62-C4B3-4FC2-BF97-F9B0EEDD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7DD9C-74FE-4102-B92E-980DBB330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8AEB6-1E85-4712-BE86-C7874AAC9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EAE83-993A-4100-9C5F-39F0CDDBC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A7778-AB91-4212-AA0D-5460D80A3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A2888-3769-4A3A-92BA-7A6A0646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D330-4AF1-4500-ABAB-FD46045FBD4B}" type="datetime1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168D2-1490-4831-BCE6-ADF4589E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38B71-7B4B-41BA-A457-65E01DDB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9B1C-4AC2-444B-BE0F-B627F163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8AE5C-930E-4C0E-9C09-CD61E03E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E29C-4E0E-4AE0-B7A2-BB2E079867CC}" type="datetime1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81C4-A20A-487C-934C-3666D445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5E9C8-9FF4-4732-A3F3-8A95F2F2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4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45874-D401-4B6F-A0E1-9A1BB6ED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C3EE8-791F-48D2-B50B-0B6FC5C9504D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5CD63-2320-4E7A-A9EA-37AB292D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CBA0A-0619-4DB4-90DB-B78D5270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1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2503-A179-4EA0-89F9-C334263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46-36A3-4CB8-8AE9-FD83B71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98F5-E2B2-4242-B878-BB8F39B7A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D2896-1F3F-44C1-850E-E2D0CB66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BEF1-4C1F-4B30-BD54-5D617C9547BB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F055C-5F9D-4E03-832B-DDA53556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3C82-2132-4F6D-9EDC-038AAD50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4CB7-C22B-4AC7-817F-F3F057D5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5B85F-409C-4465-98CA-1988CD5B9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88A1E-02AC-47A4-87E9-4ACAB76A4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3A16-E6B2-4D59-B079-1A3CB7EE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1168C-ECBA-4BEE-9971-C7BB6C1ED754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B5AB-603D-41D8-B6BC-D2B877D5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79E2A-5D13-4DBE-8398-43299B9C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F53-D7A0-4E55-A646-B6EDEE85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151E6-3119-4D20-B4FC-529ECE03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046AF-2478-47C5-A9A3-CBC46210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2EB26-7DBC-4197-ADC3-0FDFCF6BF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rgbClr val="FF0000"/>
                </a:solidFill>
              </a:defRPr>
            </a:lvl1pPr>
          </a:lstStyle>
          <a:p>
            <a:fld id="{04DFBE2B-B703-4C7B-9A71-6912B5132490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D46BB-9CB0-4B77-BD75-5755B4CF3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App quản lí quán ăn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F70EA-63DA-475A-9771-C26478BE1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Trang </a:t>
            </a:r>
            <a:fld id="{F9335F53-D7A0-4E55-A646-B6EDEE85F3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0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7C82F7-F6E5-4ACA-B786-470CFCDB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6" y="129621"/>
            <a:ext cx="5627794" cy="876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FFA32-2871-4BEE-98A1-EF628B06FEBC}"/>
              </a:ext>
            </a:extLst>
          </p:cNvPr>
          <p:cNvSpPr txBox="1"/>
          <p:nvPr/>
        </p:nvSpPr>
        <p:spPr>
          <a:xfrm>
            <a:off x="8564880" y="6241466"/>
            <a:ext cx="35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hiện</a:t>
            </a:r>
            <a:r>
              <a:rPr lang="en-US" sz="2000" b="1" dirty="0"/>
              <a:t>: </a:t>
            </a:r>
            <a:r>
              <a:rPr lang="en-US" sz="2000" b="1" dirty="0" err="1"/>
              <a:t>Nhóm</a:t>
            </a:r>
            <a:r>
              <a:rPr lang="en-US" sz="2000" b="1" dirty="0"/>
              <a:t> </a:t>
            </a:r>
            <a:r>
              <a:rPr lang="en-US" sz="2000" b="1" dirty="0" err="1"/>
              <a:t>NoHope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CE3EB-9690-4798-948B-96A744C5A0E6}"/>
              </a:ext>
            </a:extLst>
          </p:cNvPr>
          <p:cNvSpPr/>
          <p:nvPr/>
        </p:nvSpPr>
        <p:spPr>
          <a:xfrm>
            <a:off x="1569720" y="1005841"/>
            <a:ext cx="9118600" cy="16180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">
              <a:avLst/>
            </a:prstTxWarp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 ĐỒ ÁN LẬP TRÌNH DI ĐỘNG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42DB5-B5D9-4697-A08C-6DCB84816C24}"/>
              </a:ext>
            </a:extLst>
          </p:cNvPr>
          <p:cNvSpPr txBox="1"/>
          <p:nvPr/>
        </p:nvSpPr>
        <p:spPr>
          <a:xfrm>
            <a:off x="2295525" y="2585876"/>
            <a:ext cx="7200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Đề</a:t>
            </a:r>
            <a:r>
              <a:rPr lang="en-US" sz="3400" b="1" dirty="0">
                <a:solidFill>
                  <a:srgbClr val="FF0000"/>
                </a:solidFill>
              </a:rPr>
              <a:t> </a:t>
            </a:r>
            <a:r>
              <a:rPr lang="en-US" sz="3400" b="1" dirty="0" err="1">
                <a:solidFill>
                  <a:srgbClr val="FF0000"/>
                </a:solidFill>
              </a:rPr>
              <a:t>tài</a:t>
            </a:r>
            <a:r>
              <a:rPr lang="en-US" sz="3400" b="1" dirty="0">
                <a:solidFill>
                  <a:srgbClr val="FF0000"/>
                </a:solidFill>
              </a:rPr>
              <a:t>: ỨNG DỤNG QUẢN LÍ QUÁN ĂN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3C450-50BB-4AAA-9ECC-EF42EC660D0C}"/>
              </a:ext>
            </a:extLst>
          </p:cNvPr>
          <p:cNvSpPr txBox="1"/>
          <p:nvPr/>
        </p:nvSpPr>
        <p:spPr>
          <a:xfrm>
            <a:off x="3566583" y="6241466"/>
            <a:ext cx="441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Tp. </a:t>
            </a:r>
            <a:r>
              <a:rPr lang="en-US" sz="2000" b="1" dirty="0" err="1"/>
              <a:t>Hồ</a:t>
            </a:r>
            <a:r>
              <a:rPr lang="en-US" sz="2000" b="1" dirty="0"/>
              <a:t> </a:t>
            </a:r>
            <a:r>
              <a:rPr lang="en-US" sz="2000" b="1" dirty="0" err="1"/>
              <a:t>Chí</a:t>
            </a:r>
            <a:r>
              <a:rPr lang="en-US" sz="2000" b="1" dirty="0"/>
              <a:t> Minh, </a:t>
            </a:r>
            <a:r>
              <a:rPr lang="en-US" sz="2000" b="1" dirty="0" err="1"/>
              <a:t>tháng</a:t>
            </a:r>
            <a:r>
              <a:rPr lang="en-US" sz="2000" b="1" dirty="0"/>
              <a:t> 05 </a:t>
            </a:r>
            <a:r>
              <a:rPr lang="en-US" sz="2000" b="1" dirty="0" err="1"/>
              <a:t>năm</a:t>
            </a:r>
            <a:r>
              <a:rPr lang="en-US" sz="2000" b="1" dirty="0"/>
              <a:t> 2021</a:t>
            </a:r>
          </a:p>
        </p:txBody>
      </p:sp>
      <p:graphicFrame>
        <p:nvGraphicFramePr>
          <p:cNvPr id="17" name="TextBox 13">
            <a:extLst>
              <a:ext uri="{FF2B5EF4-FFF2-40B4-BE49-F238E27FC236}">
                <a16:creationId xmlns:a16="http://schemas.microsoft.com/office/drawing/2014/main" id="{E6A5DEF0-A6F9-40B4-BF07-B6BDEF4CF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864569"/>
              </p:ext>
            </p:extLst>
          </p:nvPr>
        </p:nvGraphicFramePr>
        <p:xfrm>
          <a:off x="2621280" y="3362325"/>
          <a:ext cx="6461760" cy="278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62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5829-D174-4298-B21C-5F1D296E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53E4-B94F-498E-9B4E-9F9B03D9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FA7EB-36DE-4BB6-B7FF-2E38D4897D44}"/>
              </a:ext>
            </a:extLst>
          </p:cNvPr>
          <p:cNvSpPr/>
          <p:nvPr/>
        </p:nvSpPr>
        <p:spPr>
          <a:xfrm>
            <a:off x="2305049" y="222250"/>
            <a:ext cx="7677151" cy="6616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tx1"/>
                </a:solidFill>
              </a:rPr>
              <a:t>Hiển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thị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danh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sách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thực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đơn</a:t>
            </a:r>
            <a:r>
              <a:rPr lang="en-US" sz="3200" b="1" dirty="0">
                <a:solidFill>
                  <a:schemeClr val="tx1"/>
                </a:solidFill>
              </a:rPr>
              <a:t> (</a:t>
            </a:r>
            <a:r>
              <a:rPr lang="en-US" sz="3200" b="1" dirty="0" err="1">
                <a:solidFill>
                  <a:schemeClr val="tx1"/>
                </a:solidFill>
              </a:rPr>
              <a:t>Loại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món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ăn</a:t>
            </a:r>
            <a:r>
              <a:rPr lang="en-US" sz="32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AA534B-0264-4F69-857B-012780C044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49" y="1292993"/>
            <a:ext cx="2841625" cy="4638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F7F622-1CAC-418C-A2CC-6D4E0BAB64E6}"/>
              </a:ext>
            </a:extLst>
          </p:cNvPr>
          <p:cNvSpPr txBox="1"/>
          <p:nvPr/>
        </p:nvSpPr>
        <p:spPr>
          <a:xfrm>
            <a:off x="2305048" y="5959469"/>
            <a:ext cx="284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Hiển</a:t>
            </a:r>
            <a:r>
              <a:rPr lang="en-US" b="1" i="1" dirty="0"/>
              <a:t> </a:t>
            </a:r>
            <a:r>
              <a:rPr lang="en-US" b="1" i="1" dirty="0" err="1"/>
              <a:t>thị</a:t>
            </a:r>
            <a:r>
              <a:rPr lang="en-US" b="1" i="1" dirty="0"/>
              <a:t> </a:t>
            </a:r>
            <a:r>
              <a:rPr lang="en-US" b="1" i="1" dirty="0" err="1"/>
              <a:t>thực</a:t>
            </a:r>
            <a:r>
              <a:rPr lang="en-US" b="1" i="1" dirty="0"/>
              <a:t> </a:t>
            </a:r>
            <a:r>
              <a:rPr lang="en-US" b="1" i="1" dirty="0" err="1"/>
              <a:t>đơn</a:t>
            </a:r>
            <a:endParaRPr lang="en-US" b="1" i="1" dirty="0"/>
          </a:p>
        </p:txBody>
      </p:sp>
      <p:pic>
        <p:nvPicPr>
          <p:cNvPr id="15" name="Picture 14" descr="A picture containing food, different, several&#10;&#10;Description automatically generated">
            <a:extLst>
              <a:ext uri="{FF2B5EF4-FFF2-40B4-BE49-F238E27FC236}">
                <a16:creationId xmlns:a16="http://schemas.microsoft.com/office/drawing/2014/main" id="{4F326F38-1208-4055-8246-98FAF1F2C0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8" y="1110866"/>
            <a:ext cx="2743200" cy="4636268"/>
          </a:xfrm>
          <a:prstGeom prst="rect">
            <a:avLst/>
          </a:prstGeom>
        </p:spPr>
      </p:pic>
      <p:pic>
        <p:nvPicPr>
          <p:cNvPr id="16" name="Picture 15" descr="A collage of drinks&#10;&#10;Description automatically generated with low confidence">
            <a:extLst>
              <a:ext uri="{FF2B5EF4-FFF2-40B4-BE49-F238E27FC236}">
                <a16:creationId xmlns:a16="http://schemas.microsoft.com/office/drawing/2014/main" id="{6182D042-936B-4A15-8F8B-DC541F17A27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25" y="978668"/>
            <a:ext cx="2743200" cy="4666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726D5A-9B41-4165-A630-64FC2AA5AEB6}"/>
              </a:ext>
            </a:extLst>
          </p:cNvPr>
          <p:cNvSpPr txBox="1"/>
          <p:nvPr/>
        </p:nvSpPr>
        <p:spPr>
          <a:xfrm>
            <a:off x="5673728" y="579278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Hiển</a:t>
            </a:r>
            <a:r>
              <a:rPr lang="en-US" b="1" i="1" dirty="0"/>
              <a:t> </a:t>
            </a:r>
            <a:r>
              <a:rPr lang="en-US" b="1" i="1" dirty="0" err="1"/>
              <a:t>thị</a:t>
            </a:r>
            <a:r>
              <a:rPr lang="en-US" b="1" i="1" dirty="0"/>
              <a:t> </a:t>
            </a:r>
            <a:r>
              <a:rPr lang="en-US" b="1" i="1" dirty="0" err="1"/>
              <a:t>danh</a:t>
            </a:r>
            <a:r>
              <a:rPr lang="en-US" b="1" i="1" dirty="0"/>
              <a:t> </a:t>
            </a:r>
            <a:r>
              <a:rPr lang="en-US" b="1" i="1" dirty="0" err="1"/>
              <a:t>sách</a:t>
            </a:r>
            <a:r>
              <a:rPr lang="en-US" b="1" i="1" dirty="0"/>
              <a:t> </a:t>
            </a:r>
            <a:r>
              <a:rPr lang="en-US" b="1" i="1" dirty="0" err="1"/>
              <a:t>món</a:t>
            </a:r>
            <a:r>
              <a:rPr lang="en-US" b="1" i="1" dirty="0"/>
              <a:t> </a:t>
            </a:r>
            <a:r>
              <a:rPr lang="en-US" b="1" i="1" dirty="0" err="1"/>
              <a:t>ăn</a:t>
            </a:r>
            <a:endParaRPr lang="en-US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57B05-22D1-489C-98D2-B3BC781C49BA}"/>
              </a:ext>
            </a:extLst>
          </p:cNvPr>
          <p:cNvSpPr txBox="1"/>
          <p:nvPr/>
        </p:nvSpPr>
        <p:spPr>
          <a:xfrm>
            <a:off x="8880474" y="5747134"/>
            <a:ext cx="306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Hiển</a:t>
            </a:r>
            <a:r>
              <a:rPr lang="en-US" b="1" i="1" dirty="0"/>
              <a:t> </a:t>
            </a:r>
            <a:r>
              <a:rPr lang="en-US" b="1" i="1" dirty="0" err="1"/>
              <a:t>thị</a:t>
            </a:r>
            <a:r>
              <a:rPr lang="en-US" b="1" i="1" dirty="0"/>
              <a:t> </a:t>
            </a:r>
            <a:r>
              <a:rPr lang="en-US" b="1" i="1" dirty="0" err="1"/>
              <a:t>danh</a:t>
            </a:r>
            <a:r>
              <a:rPr lang="en-US" b="1" i="1" dirty="0"/>
              <a:t> </a:t>
            </a:r>
            <a:r>
              <a:rPr lang="en-US" b="1" i="1" dirty="0" err="1"/>
              <a:t>sách</a:t>
            </a:r>
            <a:r>
              <a:rPr lang="en-US" b="1" i="1" dirty="0"/>
              <a:t> </a:t>
            </a:r>
            <a:r>
              <a:rPr lang="en-US" b="1" i="1" dirty="0" err="1"/>
              <a:t>nước</a:t>
            </a:r>
            <a:r>
              <a:rPr lang="en-US" b="1" i="1" dirty="0"/>
              <a:t> </a:t>
            </a:r>
            <a:r>
              <a:rPr lang="en-US" b="1" i="1" dirty="0" err="1"/>
              <a:t>uống</a:t>
            </a:r>
            <a:endParaRPr lang="en-US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4BFA5-1A28-409C-BF75-B498811D662B}"/>
              </a:ext>
            </a:extLst>
          </p:cNvPr>
          <p:cNvSpPr txBox="1"/>
          <p:nvPr/>
        </p:nvSpPr>
        <p:spPr>
          <a:xfrm>
            <a:off x="203203" y="2644170"/>
            <a:ext cx="1978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ăn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59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7D218-38AE-44D5-85C3-6A5F662A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5F24-1060-4DFD-B174-0B0CCDB8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A16D8A-5D8C-48E7-9DCF-879F103D37E1}"/>
              </a:ext>
            </a:extLst>
          </p:cNvPr>
          <p:cNvSpPr/>
          <p:nvPr/>
        </p:nvSpPr>
        <p:spPr>
          <a:xfrm>
            <a:off x="3657600" y="336550"/>
            <a:ext cx="4876800" cy="6616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tx1"/>
                </a:solidFill>
              </a:rPr>
              <a:t>Thêm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món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ăn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loại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món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ăn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097D0-D8A8-4E12-B232-8D09F2B651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1000" y="1329382"/>
            <a:ext cx="2692400" cy="4695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E06D2D-781C-469F-BAE0-7933397D253A}"/>
              </a:ext>
            </a:extLst>
          </p:cNvPr>
          <p:cNvCxnSpPr/>
          <p:nvPr/>
        </p:nvCxnSpPr>
        <p:spPr>
          <a:xfrm flipV="1">
            <a:off x="8153400" y="2426494"/>
            <a:ext cx="733425" cy="190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98437F2-2445-4524-9FE3-6203ECE57515}"/>
              </a:ext>
            </a:extLst>
          </p:cNvPr>
          <p:cNvSpPr/>
          <p:nvPr/>
        </p:nvSpPr>
        <p:spPr>
          <a:xfrm>
            <a:off x="8886825" y="1662113"/>
            <a:ext cx="2692400" cy="1395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chemeClr val="tx1"/>
                </a:solidFill>
              </a:rPr>
              <a:t>Nút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thêm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loại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thực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đơn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C23B5F-B732-4E6D-8ACC-57C468024D4F}"/>
              </a:ext>
            </a:extLst>
          </p:cNvPr>
          <p:cNvSpPr txBox="1"/>
          <p:nvPr/>
        </p:nvSpPr>
        <p:spPr>
          <a:xfrm>
            <a:off x="771525" y="1662113"/>
            <a:ext cx="38481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context menu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dấu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popup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0AAFB-DCF0-456A-B288-5384208A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23FD-858B-4735-AD79-0F1A1EAE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F976C-FE35-4EE7-AA11-EB4AC356E8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67175" y="671512"/>
            <a:ext cx="2800350" cy="503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1CC76-16F9-4C1F-83FC-8197A52D2B54}"/>
              </a:ext>
            </a:extLst>
          </p:cNvPr>
          <p:cNvSpPr txBox="1"/>
          <p:nvPr/>
        </p:nvSpPr>
        <p:spPr>
          <a:xfrm>
            <a:off x="4067175" y="5710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Popup </a:t>
            </a:r>
            <a:r>
              <a:rPr lang="en-US" b="1" i="1" dirty="0" err="1"/>
              <a:t>thêm</a:t>
            </a:r>
            <a:r>
              <a:rPr lang="en-US" b="1" i="1" dirty="0"/>
              <a:t> </a:t>
            </a:r>
            <a:r>
              <a:rPr lang="en-US" b="1" i="1" dirty="0" err="1"/>
              <a:t>loại</a:t>
            </a:r>
            <a:r>
              <a:rPr lang="en-US" b="1" i="1" dirty="0"/>
              <a:t> </a:t>
            </a:r>
            <a:r>
              <a:rPr lang="en-US" b="1" i="1" dirty="0" err="1"/>
              <a:t>thực</a:t>
            </a:r>
            <a:r>
              <a:rPr lang="en-US" b="1" i="1" dirty="0"/>
              <a:t> </a:t>
            </a:r>
            <a:r>
              <a:rPr lang="en-US" b="1" i="1" dirty="0" err="1"/>
              <a:t>đơn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A55D8-22E8-4E79-9B6A-A0B2A8EC1617}"/>
              </a:ext>
            </a:extLst>
          </p:cNvPr>
          <p:cNvSpPr txBox="1"/>
          <p:nvPr/>
        </p:nvSpPr>
        <p:spPr>
          <a:xfrm>
            <a:off x="285750" y="1704975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0F69B-1FB0-468E-A42B-BA70359998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53400" y="153430"/>
            <a:ext cx="2962275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0D368-DC40-44C7-88B8-DC98E4120050}"/>
              </a:ext>
            </a:extLst>
          </p:cNvPr>
          <p:cNvSpPr txBox="1"/>
          <p:nvPr/>
        </p:nvSpPr>
        <p:spPr>
          <a:xfrm>
            <a:off x="7577137" y="5196013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b="1" dirty="0" err="1"/>
              <a:t>Đồng</a:t>
            </a:r>
            <a:r>
              <a:rPr lang="en-US" sz="2000" b="1" dirty="0"/>
              <a:t> ý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món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b="1" dirty="0" err="1"/>
              <a:t>Thoát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thoát</a:t>
            </a:r>
            <a:r>
              <a:rPr lang="en-US" sz="2000" dirty="0"/>
              <a:t> </a:t>
            </a:r>
            <a:r>
              <a:rPr lang="en-US" sz="2000" dirty="0" err="1"/>
              <a:t>khỏi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món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835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ADD0-73E6-46AA-AC6F-59C1A307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889F-8C71-4E9D-AC31-1F0E81A8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64BAC4-2520-4AEE-956B-AC027CE0A410}"/>
              </a:ext>
            </a:extLst>
          </p:cNvPr>
          <p:cNvSpPr/>
          <p:nvPr/>
        </p:nvSpPr>
        <p:spPr>
          <a:xfrm>
            <a:off x="3657600" y="247611"/>
            <a:ext cx="4876800" cy="6616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Thêm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sửa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xóa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bàn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ăn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10104-6C77-4D6F-8F2D-0906215EB1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3025" y="1282740"/>
            <a:ext cx="2574925" cy="453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16E66-965A-4EA3-8E17-890BA37FC9AD}"/>
              </a:ext>
            </a:extLst>
          </p:cNvPr>
          <p:cNvSpPr txBox="1"/>
          <p:nvPr/>
        </p:nvSpPr>
        <p:spPr>
          <a:xfrm>
            <a:off x="3883024" y="5901829"/>
            <a:ext cx="2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Popup </a:t>
            </a:r>
            <a:r>
              <a:rPr lang="en-US" b="1" i="1" dirty="0" err="1"/>
              <a:t>thêm</a:t>
            </a:r>
            <a:r>
              <a:rPr lang="en-US" b="1" i="1" dirty="0"/>
              <a:t> </a:t>
            </a:r>
            <a:r>
              <a:rPr lang="en-US" b="1" i="1" dirty="0" err="1"/>
              <a:t>bàn</a:t>
            </a:r>
            <a:r>
              <a:rPr lang="en-US" b="1" i="1" dirty="0"/>
              <a:t> </a:t>
            </a:r>
            <a:r>
              <a:rPr lang="en-US" b="1" i="1" dirty="0" err="1"/>
              <a:t>ăn</a:t>
            </a:r>
            <a:endParaRPr lang="en-US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89E6A-4D91-4D32-9850-9F49046DB063}"/>
              </a:ext>
            </a:extLst>
          </p:cNvPr>
          <p:cNvSpPr txBox="1"/>
          <p:nvPr/>
        </p:nvSpPr>
        <p:spPr>
          <a:xfrm>
            <a:off x="476250" y="1838325"/>
            <a:ext cx="3067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context menu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popup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8B20A-4F53-43D8-B2F0-E2A6779D03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74125" y="782300"/>
            <a:ext cx="2743200" cy="453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C6FC60-2D3A-4E27-A627-EE5C1AD2138C}"/>
              </a:ext>
            </a:extLst>
          </p:cNvPr>
          <p:cNvSpPr txBox="1"/>
          <p:nvPr/>
        </p:nvSpPr>
        <p:spPr>
          <a:xfrm>
            <a:off x="6724651" y="1943100"/>
            <a:ext cx="20002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option menu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B671E-3638-451F-BC52-04C5B16A9EEA}"/>
              </a:ext>
            </a:extLst>
          </p:cNvPr>
          <p:cNvSpPr txBox="1"/>
          <p:nvPr/>
        </p:nvSpPr>
        <p:spPr>
          <a:xfrm>
            <a:off x="9042401" y="5447308"/>
            <a:ext cx="257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Option menu </a:t>
            </a:r>
            <a:r>
              <a:rPr lang="en-US" b="1" i="1" dirty="0" err="1"/>
              <a:t>sửa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xóa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287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6F8A-E0BA-4248-9FEF-A58BFA7E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01D7-3429-4BB2-9E97-B35A0B36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EF720-4707-4D1E-ADDA-41A5888C3F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3742" y="228600"/>
            <a:ext cx="3237865" cy="54102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9DAA70-6648-417C-8274-533E7BB78380}"/>
              </a:ext>
            </a:extLst>
          </p:cNvPr>
          <p:cNvSpPr/>
          <p:nvPr/>
        </p:nvSpPr>
        <p:spPr>
          <a:xfrm>
            <a:off x="362585" y="1181100"/>
            <a:ext cx="3237865" cy="23907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Nếu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ta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popup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Đồng</a:t>
            </a:r>
            <a:r>
              <a:rPr lang="en-US" sz="1800" b="1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ý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liệu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EB5BF8B-0BB7-4AB9-85CD-BE6B5A29B98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rot="10800000">
            <a:off x="3600450" y="2376488"/>
            <a:ext cx="943292" cy="5572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F8169F-C788-4EA7-862D-72B20E1BB231}"/>
              </a:ext>
            </a:extLst>
          </p:cNvPr>
          <p:cNvSpPr txBox="1"/>
          <p:nvPr/>
        </p:nvSpPr>
        <p:spPr>
          <a:xfrm>
            <a:off x="4676775" y="5747306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Popup </a:t>
            </a:r>
            <a:r>
              <a:rPr lang="en-US" b="1" i="1" dirty="0" err="1"/>
              <a:t>sửa</a:t>
            </a:r>
            <a:r>
              <a:rPr lang="en-US" b="1" i="1" dirty="0"/>
              <a:t> </a:t>
            </a:r>
            <a:r>
              <a:rPr lang="en-US" b="1" i="1" dirty="0" err="1"/>
              <a:t>bàn</a:t>
            </a:r>
            <a:r>
              <a:rPr lang="en-US" b="1" i="1" dirty="0"/>
              <a:t> </a:t>
            </a:r>
            <a:r>
              <a:rPr lang="en-US" b="1" i="1" dirty="0" err="1"/>
              <a:t>ăn</a:t>
            </a:r>
            <a:endParaRPr lang="en-US" b="1" i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5CC9C7-8F71-445B-8295-597276BB5DC3}"/>
              </a:ext>
            </a:extLst>
          </p:cNvPr>
          <p:cNvSpPr/>
          <p:nvPr/>
        </p:nvSpPr>
        <p:spPr>
          <a:xfrm>
            <a:off x="9096375" y="2538412"/>
            <a:ext cx="2533650" cy="15335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Nếu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D9407C0-3184-4F70-9C98-CB38BCD9254C}"/>
              </a:ext>
            </a:extLst>
          </p:cNvPr>
          <p:cNvCxnSpPr>
            <a:stCxn id="7" idx="3"/>
            <a:endCxn id="28" idx="2"/>
          </p:cNvCxnSpPr>
          <p:nvPr/>
        </p:nvCxnSpPr>
        <p:spPr>
          <a:xfrm>
            <a:off x="7781607" y="2933700"/>
            <a:ext cx="1314768" cy="371475"/>
          </a:xfrm>
          <a:prstGeom prst="curvedConnector3">
            <a:avLst>
              <a:gd name="adj1" fmla="val 478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63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09D3E-96B4-4268-90AB-57D6C461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98BDE-21C8-4D8E-98FD-868D8979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EBA31-800B-40DB-AA2B-74032B78C3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025" y="315912"/>
            <a:ext cx="3076575" cy="532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2EBF7-BB1C-4976-A164-86ECA2DA0A9E}"/>
              </a:ext>
            </a:extLst>
          </p:cNvPr>
          <p:cNvSpPr txBox="1"/>
          <p:nvPr/>
        </p:nvSpPr>
        <p:spPr>
          <a:xfrm>
            <a:off x="1762124" y="5725596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Gọi</a:t>
            </a:r>
            <a:r>
              <a:rPr lang="en-US" b="1" i="1" dirty="0"/>
              <a:t> </a:t>
            </a:r>
            <a:r>
              <a:rPr lang="en-US" b="1" i="1" dirty="0" err="1"/>
              <a:t>món</a:t>
            </a:r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429BC-F997-40F5-991E-A1053DEECB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10200" y="136525"/>
            <a:ext cx="2962275" cy="52959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369EA52-B82E-4D0A-A2B1-71E2A7A210AC}"/>
              </a:ext>
            </a:extLst>
          </p:cNvPr>
          <p:cNvCxnSpPr>
            <a:stCxn id="9" idx="3"/>
          </p:cNvCxnSpPr>
          <p:nvPr/>
        </p:nvCxnSpPr>
        <p:spPr>
          <a:xfrm flipV="1">
            <a:off x="8372475" y="2114550"/>
            <a:ext cx="1152525" cy="66992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E5AD0D-9FE8-4CF5-A394-94C55B2C1A83}"/>
              </a:ext>
            </a:extLst>
          </p:cNvPr>
          <p:cNvSpPr/>
          <p:nvPr/>
        </p:nvSpPr>
        <p:spPr>
          <a:xfrm>
            <a:off x="9525000" y="1076325"/>
            <a:ext cx="2495550" cy="195738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Sau </a:t>
            </a:r>
            <a: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bấm vào nếu chưa có thực đơn thì sẽ thông báo chưa có danh sách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8B07-9975-4FEE-AC34-17CEB60D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FC55-9A59-454E-B2D7-EBF202CF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7" name="Picture 6" descr="A collage of food&#10;&#10;Description automatically generated with low confidence">
            <a:extLst>
              <a:ext uri="{FF2B5EF4-FFF2-40B4-BE49-F238E27FC236}">
                <a16:creationId xmlns:a16="http://schemas.microsoft.com/office/drawing/2014/main" id="{F0239FFD-DF4D-42C5-96C6-CCC07BF128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1" y="450849"/>
            <a:ext cx="2901949" cy="563245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C36BEB1-CCA1-4626-B6F3-AF3B71F3AA25}"/>
              </a:ext>
            </a:extLst>
          </p:cNvPr>
          <p:cNvCxnSpPr>
            <a:cxnSpLocks/>
          </p:cNvCxnSpPr>
          <p:nvPr/>
        </p:nvCxnSpPr>
        <p:spPr>
          <a:xfrm rot="10800000">
            <a:off x="2276475" y="2610643"/>
            <a:ext cx="860426" cy="5461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F6823A-3FF5-4384-83CF-181DA75104DD}"/>
              </a:ext>
            </a:extLst>
          </p:cNvPr>
          <p:cNvSpPr/>
          <p:nvPr/>
        </p:nvSpPr>
        <p:spPr>
          <a:xfrm>
            <a:off x="161926" y="1924049"/>
            <a:ext cx="2114549" cy="134302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solidFill>
                  <a:schemeClr val="tx1"/>
                </a:solidFill>
              </a:rPr>
              <a:t>Nếu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danh sách món ăn thì nó sẽ hiện ra danh sách món ăn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5AC102-2002-468F-971F-F315DD510F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62749" y="136525"/>
            <a:ext cx="2743200" cy="502920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9FF3B65-6571-41F8-B5A1-204212A24699}"/>
              </a:ext>
            </a:extLst>
          </p:cNvPr>
          <p:cNvCxnSpPr>
            <a:stCxn id="17" idx="3"/>
          </p:cNvCxnSpPr>
          <p:nvPr/>
        </p:nvCxnSpPr>
        <p:spPr>
          <a:xfrm>
            <a:off x="9505949" y="2651125"/>
            <a:ext cx="663574" cy="57626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B575F7-5E7A-4109-AA47-945F4F51D72F}"/>
              </a:ext>
            </a:extLst>
          </p:cNvPr>
          <p:cNvSpPr/>
          <p:nvPr/>
        </p:nvSpPr>
        <p:spPr>
          <a:xfrm>
            <a:off x="10169523" y="2390775"/>
            <a:ext cx="1927227" cy="14763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solidFill>
                  <a:schemeClr val="tx1"/>
                </a:solidFill>
              </a:rPr>
              <a:t>Chọn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 loại món ăn để chọn món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0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9005A-E46E-4E0A-A581-954A8566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155E5-7ACA-480E-81CD-0EFDE27C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7385-012A-4230-9427-B419100CB9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03725" y="298450"/>
            <a:ext cx="3384550" cy="57848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08E1DA-FA95-45D0-9CC3-CB163B2FAB03}"/>
              </a:ext>
            </a:extLst>
          </p:cNvPr>
          <p:cNvSpPr/>
          <p:nvPr/>
        </p:nvSpPr>
        <p:spPr>
          <a:xfrm>
            <a:off x="428625" y="1847850"/>
            <a:ext cx="2695575" cy="15811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solidFill>
                  <a:schemeClr val="tx1"/>
                </a:solidFill>
              </a:rPr>
              <a:t>Bấm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 ăn để nhập số lượng của chúng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414A47A-6963-45CD-9A78-7B386BDAA3E6}"/>
              </a:ext>
            </a:extLst>
          </p:cNvPr>
          <p:cNvCxnSpPr>
            <a:cxnSpLocks/>
            <a:stCxn id="4" idx="1"/>
            <a:endCxn id="7" idx="6"/>
          </p:cNvCxnSpPr>
          <p:nvPr/>
        </p:nvCxnSpPr>
        <p:spPr>
          <a:xfrm rot="10800000">
            <a:off x="3124201" y="2638425"/>
            <a:ext cx="1279525" cy="55245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8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838401-C74E-43D4-9E9B-A7CF033F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B56AA-7340-4396-8809-8FE6089D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6007CD-4B8F-4443-9FA5-C41DF434226E}"/>
              </a:ext>
            </a:extLst>
          </p:cNvPr>
          <p:cNvSpPr/>
          <p:nvPr/>
        </p:nvSpPr>
        <p:spPr>
          <a:xfrm>
            <a:off x="4038600" y="295275"/>
            <a:ext cx="4305300" cy="619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Thanh </a:t>
            </a:r>
            <a:r>
              <a:rPr lang="en-US" sz="3200" b="1" dirty="0" err="1">
                <a:solidFill>
                  <a:schemeClr val="tx1"/>
                </a:solidFill>
              </a:rPr>
              <a:t>toán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47183-13A8-4378-B031-CCC1FEF44C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9150" y="1111250"/>
            <a:ext cx="2876550" cy="463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74893-E775-44A7-B1CA-AABBE1F2D70A}"/>
              </a:ext>
            </a:extLst>
          </p:cNvPr>
          <p:cNvSpPr txBox="1"/>
          <p:nvPr/>
        </p:nvSpPr>
        <p:spPr>
          <a:xfrm>
            <a:off x="904875" y="5987018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Chưa</a:t>
            </a:r>
            <a:r>
              <a:rPr lang="en-US" b="1" i="1" dirty="0"/>
              <a:t> </a:t>
            </a:r>
            <a:r>
              <a:rPr lang="en-US" b="1" i="1" dirty="0" err="1"/>
              <a:t>gọi</a:t>
            </a:r>
            <a:r>
              <a:rPr lang="en-US" b="1" i="1" dirty="0"/>
              <a:t> </a:t>
            </a:r>
            <a:r>
              <a:rPr lang="en-US" b="1" i="1" dirty="0" err="1"/>
              <a:t>món</a:t>
            </a:r>
            <a:r>
              <a:rPr lang="en-US" b="1" i="1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8A293-17EC-4B3D-945C-A208A14220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7800" y="1111250"/>
            <a:ext cx="2895600" cy="463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9856B6-1232-4925-A867-1C285D0DA699}"/>
              </a:ext>
            </a:extLst>
          </p:cNvPr>
          <p:cNvSpPr txBox="1"/>
          <p:nvPr/>
        </p:nvSpPr>
        <p:spPr>
          <a:xfrm>
            <a:off x="5600699" y="5881727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Bàn</a:t>
            </a:r>
            <a:r>
              <a:rPr lang="en-US" b="1" i="1" dirty="0"/>
              <a:t> </a:t>
            </a:r>
            <a:r>
              <a:rPr lang="en-US" b="1" i="1" dirty="0" err="1"/>
              <a:t>đã</a:t>
            </a:r>
            <a:r>
              <a:rPr lang="en-US" b="1" i="1" dirty="0"/>
              <a:t> </a:t>
            </a:r>
            <a:r>
              <a:rPr lang="en-US" b="1" i="1" dirty="0" err="1"/>
              <a:t>gọi</a:t>
            </a:r>
            <a:r>
              <a:rPr lang="en-US" b="1" i="1" dirty="0"/>
              <a:t> </a:t>
            </a:r>
            <a:r>
              <a:rPr lang="en-US" b="1" i="1" dirty="0" err="1"/>
              <a:t>món</a:t>
            </a:r>
            <a:r>
              <a:rPr lang="en-US" b="1" i="1" dirty="0"/>
              <a:t>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CECC54-9D30-47CF-B164-675FF13B7310}"/>
              </a:ext>
            </a:extLst>
          </p:cNvPr>
          <p:cNvSpPr/>
          <p:nvPr/>
        </p:nvSpPr>
        <p:spPr>
          <a:xfrm>
            <a:off x="9124950" y="2152650"/>
            <a:ext cx="2495550" cy="22574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Bấm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THANH TOÁN </a:t>
            </a:r>
            <a:r>
              <a:rPr lang="en-US" dirty="0" err="1">
                <a:solidFill>
                  <a:schemeClr val="tx1"/>
                </a:solidFill>
              </a:rPr>
              <a:t>thanh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bấm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THOÁT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quay </a:t>
            </a:r>
            <a:r>
              <a:rPr lang="en-US" dirty="0" err="1">
                <a:solidFill>
                  <a:schemeClr val="tx1"/>
                </a:solidFill>
              </a:rPr>
              <a:t>lại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ăn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35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5A7E60-450D-4183-A01F-DE26DA1F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F2F22-71BB-4AC2-9871-D4D559ED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E970C6-156E-412E-BE51-4254EDB69AD3}"/>
              </a:ext>
            </a:extLst>
          </p:cNvPr>
          <p:cNvSpPr/>
          <p:nvPr/>
        </p:nvSpPr>
        <p:spPr>
          <a:xfrm>
            <a:off x="676275" y="203200"/>
            <a:ext cx="4305300" cy="6191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Đăng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xuất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25785-3D7E-4BE8-998D-BDFB5BFDF5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3975" y="512761"/>
            <a:ext cx="3365500" cy="56308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B0B72F-6B7F-4D54-8197-01911D1F90AE}"/>
              </a:ext>
            </a:extLst>
          </p:cNvPr>
          <p:cNvSpPr/>
          <p:nvPr/>
        </p:nvSpPr>
        <p:spPr>
          <a:xfrm>
            <a:off x="1819275" y="2144712"/>
            <a:ext cx="3365500" cy="20097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Sau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bấm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chúng</a:t>
            </a:r>
            <a:r>
              <a:rPr lang="en-US" sz="2000" dirty="0">
                <a:solidFill>
                  <a:schemeClr val="tx1"/>
                </a:solidFill>
              </a:rPr>
              <a:t> ta </a:t>
            </a:r>
            <a:r>
              <a:rPr lang="en-US" sz="2000" dirty="0" err="1">
                <a:solidFill>
                  <a:schemeClr val="tx1"/>
                </a:solidFill>
              </a:rPr>
              <a:t>sẽ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về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lại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nhập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82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6E9BE-87E6-4003-BC5D-BD7B46556CB8}"/>
              </a:ext>
            </a:extLst>
          </p:cNvPr>
          <p:cNvSpPr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none" spc="0" dirty="0">
                <a:ln w="0"/>
                <a:solidFill>
                  <a:srgbClr val="FFFFFF"/>
                </a:solidFill>
                <a:latin typeface="+mj-lt"/>
                <a:ea typeface="+mj-ea"/>
                <a:cs typeface="+mj-cs"/>
              </a:rPr>
              <a:t>NỘI DUNG TRÌNH BÀY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B0471-F155-4373-8D5A-BB688F1C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105" y="6309360"/>
            <a:ext cx="389894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App quản lí quán ăn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CCF7A-6F35-4A14-ACC3-3765A4E2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/>
              <a:t>1</a:t>
            </a:r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F9F78C-0C09-4335-908A-A5CEA8CBF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576886"/>
              </p:ext>
            </p:extLst>
          </p:nvPr>
        </p:nvGraphicFramePr>
        <p:xfrm>
          <a:off x="4537741" y="935831"/>
          <a:ext cx="7576588" cy="4352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955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F1083-2B88-4E48-8207-B5DC2F8B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5412-61A4-4E8B-921B-187C625B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03388-6A9D-41FC-9B5F-40EC4E1DDEF4}"/>
              </a:ext>
            </a:extLst>
          </p:cNvPr>
          <p:cNvSpPr/>
          <p:nvPr/>
        </p:nvSpPr>
        <p:spPr>
          <a:xfrm>
            <a:off x="4429126" y="373728"/>
            <a:ext cx="3333748" cy="7334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Lời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nói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đầu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3D02-0864-4E20-BA80-C8EEB58E29CC}"/>
              </a:ext>
            </a:extLst>
          </p:cNvPr>
          <p:cNvSpPr txBox="1"/>
          <p:nvPr/>
        </p:nvSpPr>
        <p:spPr>
          <a:xfrm>
            <a:off x="704852" y="2151727"/>
            <a:ext cx="34289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en-US" sz="2000" dirty="0"/>
              <a:t>,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trở</a:t>
            </a:r>
            <a:r>
              <a:rPr lang="en-US" sz="2000" dirty="0"/>
              <a:t> </a:t>
            </a:r>
            <a:r>
              <a:rPr lang="en-US" sz="2000" dirty="0" err="1"/>
              <a:t>nên</a:t>
            </a:r>
            <a:r>
              <a:rPr lang="en-US" sz="2000" dirty="0"/>
              <a:t> </a:t>
            </a:r>
            <a:r>
              <a:rPr lang="en-US" sz="2000" dirty="0" err="1"/>
              <a:t>khó</a:t>
            </a:r>
            <a:r>
              <a:rPr lang="en-US" sz="2000" dirty="0"/>
              <a:t> </a:t>
            </a:r>
            <a:r>
              <a:rPr lang="en-US" sz="2000" dirty="0" err="1"/>
              <a:t>khăn</a:t>
            </a:r>
            <a:r>
              <a:rPr lang="en-US" sz="2000" dirty="0"/>
              <a:t>, </a:t>
            </a:r>
            <a:r>
              <a:rPr lang="en-US" sz="2000" dirty="0" err="1"/>
              <a:t>phức</a:t>
            </a:r>
            <a:r>
              <a:rPr lang="en-US" sz="2000" dirty="0"/>
              <a:t> </a:t>
            </a:r>
            <a:r>
              <a:rPr lang="en-US" sz="2000" dirty="0" err="1"/>
              <a:t>tạp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smartphone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rãi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1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di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trở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. 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90D4E9-99BE-48B8-8252-791AA348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2197100"/>
            <a:ext cx="60483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9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E6B2-F110-4156-81F7-FA107E88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F7DCE-BE69-4391-815B-9916BF4B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DAB81-B764-47B1-B045-AD44C50BA6CA}"/>
              </a:ext>
            </a:extLst>
          </p:cNvPr>
          <p:cNvSpPr/>
          <p:nvPr/>
        </p:nvSpPr>
        <p:spPr>
          <a:xfrm>
            <a:off x="3886200" y="333890"/>
            <a:ext cx="4419600" cy="7887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Giới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thiệu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về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ứng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dụng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8F369-FCF5-41A7-9C51-5956758BE6F0}"/>
              </a:ext>
            </a:extLst>
          </p:cNvPr>
          <p:cNvSpPr txBox="1"/>
          <p:nvPr/>
        </p:nvSpPr>
        <p:spPr>
          <a:xfrm>
            <a:off x="838200" y="2381250"/>
            <a:ext cx="3600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1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en-US" sz="2000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giúp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nắm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bắt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về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nhân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viên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quán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ăn</a:t>
            </a:r>
            <a:r>
              <a:rPr lang="en-US" sz="2000" dirty="0"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quá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trình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gọi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thanh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món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,…</a:t>
            </a:r>
            <a:r>
              <a:rPr lang="en-US" sz="2000" dirty="0"/>
              <a:t> 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6E940784-DEE6-46AE-A4C7-AEA391099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866900"/>
            <a:ext cx="5667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41EF-0C27-445D-BCB8-BC9FA7E1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69C9-8554-41E2-9200-0A92F50E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DD6909-96AF-41CF-8BAB-664EB25C59EF}"/>
              </a:ext>
            </a:extLst>
          </p:cNvPr>
          <p:cNvSpPr/>
          <p:nvPr/>
        </p:nvSpPr>
        <p:spPr>
          <a:xfrm>
            <a:off x="3038475" y="286984"/>
            <a:ext cx="6115050" cy="79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Các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chức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năng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chính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của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ứng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dụng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8C37E-2806-41AD-9C25-6E747B4EBA63}"/>
              </a:ext>
            </a:extLst>
          </p:cNvPr>
          <p:cNvSpPr txBox="1"/>
          <p:nvPr/>
        </p:nvSpPr>
        <p:spPr>
          <a:xfrm>
            <a:off x="981075" y="1479460"/>
            <a:ext cx="6115050" cy="472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368302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7F08-B694-4AC4-97CB-D16A34FD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268C9-17E7-43CD-99AE-3F5C52A9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5802C5-94E8-4558-BAB6-A97AE2BB043E}"/>
              </a:ext>
            </a:extLst>
          </p:cNvPr>
          <p:cNvSpPr/>
          <p:nvPr/>
        </p:nvSpPr>
        <p:spPr>
          <a:xfrm>
            <a:off x="747713" y="318453"/>
            <a:ext cx="3895725" cy="7429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tx1"/>
                </a:solidFill>
              </a:rPr>
              <a:t>Đăng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nhập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đăng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ký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ADE42-D3D3-45AB-8E7F-AD276BA4AF04}"/>
              </a:ext>
            </a:extLst>
          </p:cNvPr>
          <p:cNvSpPr txBox="1"/>
          <p:nvPr/>
        </p:nvSpPr>
        <p:spPr>
          <a:xfrm>
            <a:off x="338138" y="1361481"/>
            <a:ext cx="43053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khởi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động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ứng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ban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đầu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nhân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viên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đăng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ký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phân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quyền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nhân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viên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hoặc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a typeface="Times New Roman" panose="02020603050405020304" pitchFamily="18" charset="0"/>
              </a:rPr>
              <a:t>q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uản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lí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ea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nhân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viên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rồi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nút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đăng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Times New Roman" panose="02020603050405020304" pitchFamily="18" charset="0"/>
              </a:rPr>
              <a:t>nhập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9A1A-196B-4676-93C0-B2D20DE689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2725" y="577851"/>
            <a:ext cx="2794000" cy="4800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3FDF4F-3578-419E-B474-A39632FE51C4}"/>
              </a:ext>
            </a:extLst>
          </p:cNvPr>
          <p:cNvSpPr txBox="1"/>
          <p:nvPr/>
        </p:nvSpPr>
        <p:spPr>
          <a:xfrm>
            <a:off x="5292725" y="561074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Khi </a:t>
            </a:r>
            <a:r>
              <a:rPr lang="en-US" b="1" i="1" dirty="0" err="1"/>
              <a:t>lần</a:t>
            </a:r>
            <a:r>
              <a:rPr lang="en-US" b="1" i="1" dirty="0"/>
              <a:t> </a:t>
            </a:r>
            <a:r>
              <a:rPr lang="en-US" b="1" i="1" dirty="0" err="1"/>
              <a:t>đầu</a:t>
            </a:r>
            <a:r>
              <a:rPr lang="en-US" b="1" i="1" dirty="0"/>
              <a:t> </a:t>
            </a:r>
            <a:r>
              <a:rPr lang="en-US" b="1" i="1" dirty="0" err="1"/>
              <a:t>chạy</a:t>
            </a:r>
            <a:r>
              <a:rPr lang="en-US" b="1" i="1" dirty="0"/>
              <a:t> </a:t>
            </a:r>
            <a:r>
              <a:rPr lang="en-US" b="1" i="1" dirty="0" err="1"/>
              <a:t>ứng</a:t>
            </a:r>
            <a:r>
              <a:rPr lang="en-US" b="1" i="1" dirty="0"/>
              <a:t> </a:t>
            </a:r>
            <a:r>
              <a:rPr lang="en-US" b="1" i="1" dirty="0" err="1"/>
              <a:t>dụng</a:t>
            </a:r>
            <a:endParaRPr lang="en-US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79610C-2A4B-4035-9825-9DA5D3CAC2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36037" y="577851"/>
            <a:ext cx="2628900" cy="4800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86227D-E79D-46BA-AF4B-99F9C07BE974}"/>
              </a:ext>
            </a:extLst>
          </p:cNvPr>
          <p:cNvSpPr txBox="1"/>
          <p:nvPr/>
        </p:nvSpPr>
        <p:spPr>
          <a:xfrm>
            <a:off x="9041604" y="5610740"/>
            <a:ext cx="25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Khi </a:t>
            </a:r>
            <a:r>
              <a:rPr lang="en-US" b="1" i="1" dirty="0" err="1"/>
              <a:t>đã</a:t>
            </a:r>
            <a:r>
              <a:rPr lang="en-US" b="1" i="1" dirty="0"/>
              <a:t> </a:t>
            </a:r>
            <a:r>
              <a:rPr lang="en-US" b="1" i="1" dirty="0" err="1"/>
              <a:t>đăng</a:t>
            </a:r>
            <a:r>
              <a:rPr lang="en-US" b="1" i="1" dirty="0"/>
              <a:t> </a:t>
            </a:r>
            <a:r>
              <a:rPr lang="en-US" b="1" i="1" dirty="0" err="1"/>
              <a:t>ký</a:t>
            </a:r>
            <a:r>
              <a:rPr lang="en-US" b="1" i="1" dirty="0"/>
              <a:t> </a:t>
            </a:r>
            <a:r>
              <a:rPr lang="en-US" b="1" i="1" dirty="0" err="1"/>
              <a:t>tài</a:t>
            </a:r>
            <a:r>
              <a:rPr lang="en-US" b="1" i="1" dirty="0"/>
              <a:t> </a:t>
            </a:r>
            <a:r>
              <a:rPr lang="en-US" b="1" i="1" dirty="0" err="1"/>
              <a:t>khoản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639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8695-DD9F-4C19-885D-07290DE9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37CC-B9A7-4A9D-ADC6-42E99203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BAF92E-720A-4611-8DF6-67C86D4195E0}"/>
              </a:ext>
            </a:extLst>
          </p:cNvPr>
          <p:cNvSpPr/>
          <p:nvPr/>
        </p:nvSpPr>
        <p:spPr>
          <a:xfrm>
            <a:off x="747713" y="229711"/>
            <a:ext cx="3895725" cy="7429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tx1"/>
                </a:solidFill>
              </a:rPr>
              <a:t>Đăng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nhập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err="1">
                <a:solidFill>
                  <a:schemeClr val="tx1"/>
                </a:solidFill>
              </a:rPr>
              <a:t>đăng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ký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BEE02-C3D6-474B-B023-CB27BC8727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75843" y="1330325"/>
            <a:ext cx="2736850" cy="466836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B09F693-3DDA-4056-8C0B-2C03E2D0955A}"/>
              </a:ext>
            </a:extLst>
          </p:cNvPr>
          <p:cNvSpPr/>
          <p:nvPr/>
        </p:nvSpPr>
        <p:spPr>
          <a:xfrm>
            <a:off x="112712" y="1868487"/>
            <a:ext cx="2803525" cy="1666876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Khi </a:t>
            </a:r>
            <a:r>
              <a:rPr lang="en-US" dirty="0" err="1">
                <a:solidFill>
                  <a:schemeClr val="tx1"/>
                </a:solidFill>
              </a:rPr>
              <a:t>nhấn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nút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thì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layout </a:t>
            </a:r>
            <a:r>
              <a:rPr lang="en-US" dirty="0" err="1">
                <a:solidFill>
                  <a:schemeClr val="tx1"/>
                </a:solidFill>
              </a:rPr>
              <a:t>đăng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bên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E1FD4D-AEF7-4F1D-BE72-46026284D4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3733" y="301624"/>
            <a:ext cx="2628900" cy="4800599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64CEBC1-557E-469C-B769-98C47D69BFAF}"/>
              </a:ext>
            </a:extLst>
          </p:cNvPr>
          <p:cNvSpPr/>
          <p:nvPr/>
        </p:nvSpPr>
        <p:spPr>
          <a:xfrm>
            <a:off x="9809162" y="2331559"/>
            <a:ext cx="2382838" cy="174783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Khi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thì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app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ký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3987D3D-ED4D-4DE2-8EF7-638398B2A862}"/>
              </a:ext>
            </a:extLst>
          </p:cNvPr>
          <p:cNvCxnSpPr>
            <a:stCxn id="9" idx="1"/>
          </p:cNvCxnSpPr>
          <p:nvPr/>
        </p:nvCxnSpPr>
        <p:spPr>
          <a:xfrm rot="10800000">
            <a:off x="2790825" y="3048000"/>
            <a:ext cx="785018" cy="61650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4BB63E54-7C24-42A5-B7BE-A64F1678CC3F}"/>
              </a:ext>
            </a:extLst>
          </p:cNvPr>
          <p:cNvCxnSpPr>
            <a:cxnSpLocks/>
          </p:cNvCxnSpPr>
          <p:nvPr/>
        </p:nvCxnSpPr>
        <p:spPr>
          <a:xfrm>
            <a:off x="9622633" y="1724025"/>
            <a:ext cx="854867" cy="70485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6D8A8-9C02-421E-BF86-0CC43CD2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A47F5-6DF6-4937-A5D2-326EC39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6A5AF-91DA-4C25-BD4F-F19EE5B09FAD}"/>
              </a:ext>
            </a:extLst>
          </p:cNvPr>
          <p:cNvSpPr txBox="1"/>
          <p:nvPr/>
        </p:nvSpPr>
        <p:spPr>
          <a:xfrm>
            <a:off x="533400" y="251837"/>
            <a:ext cx="831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 err="1"/>
              <a:t>Ngoài</a:t>
            </a:r>
            <a:r>
              <a:rPr lang="en-US" sz="3200" b="1" dirty="0"/>
              <a:t> ra </a:t>
            </a:r>
            <a:r>
              <a:rPr lang="en-US" sz="3200" b="1" dirty="0" err="1"/>
              <a:t>còn</a:t>
            </a:r>
            <a:r>
              <a:rPr lang="en-US" sz="3200" b="1" dirty="0"/>
              <a:t> </a:t>
            </a:r>
            <a:r>
              <a:rPr lang="en-US" sz="3200" b="1" dirty="0" err="1"/>
              <a:t>có</a:t>
            </a:r>
            <a:r>
              <a:rPr lang="en-US" sz="3200" b="1" dirty="0"/>
              <a:t> </a:t>
            </a:r>
            <a:r>
              <a:rPr lang="en-US" sz="3200" b="1" dirty="0" err="1"/>
              <a:t>chức</a:t>
            </a:r>
            <a:r>
              <a:rPr lang="en-US" sz="3200" b="1" dirty="0"/>
              <a:t> </a:t>
            </a:r>
            <a:r>
              <a:rPr lang="en-US" sz="3200" b="1" dirty="0" err="1"/>
              <a:t>năng</a:t>
            </a:r>
            <a:r>
              <a:rPr lang="en-US" sz="3200" b="1" dirty="0"/>
              <a:t> </a:t>
            </a:r>
            <a:r>
              <a:rPr lang="en-US" sz="3200" b="1" dirty="0" err="1"/>
              <a:t>cập</a:t>
            </a:r>
            <a:r>
              <a:rPr lang="en-US" sz="3200" b="1" dirty="0"/>
              <a:t> </a:t>
            </a:r>
            <a:r>
              <a:rPr lang="en-US" sz="3200" b="1" dirty="0" err="1"/>
              <a:t>nhật</a:t>
            </a:r>
            <a:r>
              <a:rPr lang="en-US" sz="3200" b="1" dirty="0"/>
              <a:t> </a:t>
            </a:r>
            <a:r>
              <a:rPr lang="en-US" sz="3200" b="1" dirty="0" err="1"/>
              <a:t>nhân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8A585-27DD-4B89-84EC-7E76FEB554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52775" y="1114425"/>
            <a:ext cx="2647950" cy="462915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A64720-8CDE-48EA-B19A-E4E0CB16F037}"/>
              </a:ext>
            </a:extLst>
          </p:cNvPr>
          <p:cNvSpPr/>
          <p:nvPr/>
        </p:nvSpPr>
        <p:spPr>
          <a:xfrm>
            <a:off x="95250" y="1924050"/>
            <a:ext cx="2105025" cy="21336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option menu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EAE622-9541-4F25-9195-BE6655F29777}"/>
              </a:ext>
            </a:extLst>
          </p:cNvPr>
          <p:cNvCxnSpPr/>
          <p:nvPr/>
        </p:nvCxnSpPr>
        <p:spPr>
          <a:xfrm>
            <a:off x="2209800" y="330517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BD37F2-3DBD-460F-9270-6577A031F9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53226" y="1631950"/>
            <a:ext cx="2571750" cy="46291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86A0DE4-4EA7-421A-B895-A9F3A2586308}"/>
              </a:ext>
            </a:extLst>
          </p:cNvPr>
          <p:cNvSpPr/>
          <p:nvPr/>
        </p:nvSpPr>
        <p:spPr>
          <a:xfrm>
            <a:off x="9786938" y="1924050"/>
            <a:ext cx="2309812" cy="304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43C3862-F698-41C5-ABEA-A4EEF08F7B7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2200277" y="2831544"/>
            <a:ext cx="952499" cy="597456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A82E4C09-F691-4929-BABF-79E97B86840C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324976" y="3524251"/>
            <a:ext cx="461962" cy="42227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8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0C64C-B8C1-4CCC-B721-58724ECE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 quản lí quán ăn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EE8B-76C5-4D47-BCE7-0B4FD02D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929103-769D-4823-9186-62B9A54FC130}"/>
              </a:ext>
            </a:extLst>
          </p:cNvPr>
          <p:cNvSpPr/>
          <p:nvPr/>
        </p:nvSpPr>
        <p:spPr>
          <a:xfrm>
            <a:off x="4305300" y="177800"/>
            <a:ext cx="4305300" cy="711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Hiển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thị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bàn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ăn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185C9-ADA3-4F1E-8961-5AAC09CF41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125" y="796925"/>
            <a:ext cx="3546475" cy="5559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CA5BB3-77D5-4F2B-A786-E9458B32EE23}"/>
              </a:ext>
            </a:extLst>
          </p:cNvPr>
          <p:cNvSpPr txBox="1"/>
          <p:nvPr/>
        </p:nvSpPr>
        <p:spPr>
          <a:xfrm>
            <a:off x="5553074" y="1997839"/>
            <a:ext cx="4714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list. Sau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list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custom adapter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custom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Sau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adapter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gridView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ED9DE88C9A0B4F855F48B5621C332F" ma:contentTypeVersion="10" ma:contentTypeDescription="Create a new document." ma:contentTypeScope="" ma:versionID="1849db8ca759fe2daffc788c366805a8">
  <xsd:schema xmlns:xsd="http://www.w3.org/2001/XMLSchema" xmlns:xs="http://www.w3.org/2001/XMLSchema" xmlns:p="http://schemas.microsoft.com/office/2006/metadata/properties" xmlns:ns3="3f1ec511-f7f7-42ec-871d-7c436ec7a518" targetNamespace="http://schemas.microsoft.com/office/2006/metadata/properties" ma:root="true" ma:fieldsID="1534725eee14bbc17effaebe9a5bde66" ns3:_="">
    <xsd:import namespace="3f1ec511-f7f7-42ec-871d-7c436ec7a5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ec511-f7f7-42ec-871d-7c436ec7a5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EDF4AD-31E1-4ACA-9FE7-762FD6DAB0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622D15-6FAB-4C0B-85E1-971BE134A2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ec511-f7f7-42ec-871d-7c436ec7a5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BB0D22-C631-4973-827F-E1CD058307D1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3f1ec511-f7f7-42ec-871d-7c436ec7a518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1092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TRUONG CONG VINH</dc:creator>
  <cp:lastModifiedBy>Nguyen tuan tien</cp:lastModifiedBy>
  <cp:revision>78</cp:revision>
  <dcterms:created xsi:type="dcterms:W3CDTF">2021-05-14T00:43:56Z</dcterms:created>
  <dcterms:modified xsi:type="dcterms:W3CDTF">2021-05-24T06:02:08Z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0x0101001AED9DE88C9A0B4F855F48B5621C332F</vt:lpwstr>
  </property>
</Properties>
</file>